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6ee9f65aef43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249354beda4b99"/>
  </p:sldMasterIdLst>
  <p:sldIdLst>
    <p:sldId xmlns:r="http://schemas.openxmlformats.org/officeDocument/2006/relationships" id="256" r:id="R45d0f93f70fb4b14"/>
    <p:sldId xmlns:r="http://schemas.openxmlformats.org/officeDocument/2006/relationships" id="257" r:id="R137207d996ef4616"/>
    <p:sldId xmlns:r="http://schemas.openxmlformats.org/officeDocument/2006/relationships" id="258" r:id="Rd4a74c89dc7e4058"/>
    <p:sldId xmlns:r="http://schemas.openxmlformats.org/officeDocument/2006/relationships" id="259" r:id="R0dddf6fd805f4853"/>
    <p:sldId xmlns:r="http://schemas.openxmlformats.org/officeDocument/2006/relationships" id="260" r:id="Rca40200848ed45d7"/>
    <p:sldId xmlns:r="http://schemas.openxmlformats.org/officeDocument/2006/relationships" id="261" r:id="R0ce2def19c9a4508"/>
    <p:sldId xmlns:r="http://schemas.openxmlformats.org/officeDocument/2006/relationships" id="262" r:id="R24b256896b74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49354beda4b99" /><Relationship Type="http://schemas.openxmlformats.org/officeDocument/2006/relationships/slide" Target="/ppt/slides/slide1.xml" Id="R45d0f93f70fb4b14" /><Relationship Type="http://schemas.openxmlformats.org/officeDocument/2006/relationships/slide" Target="/ppt/slides/slide2.xml" Id="R137207d996ef4616" /><Relationship Type="http://schemas.openxmlformats.org/officeDocument/2006/relationships/slide" Target="/ppt/slides/slide3.xml" Id="Rd4a74c89dc7e4058" /><Relationship Type="http://schemas.openxmlformats.org/officeDocument/2006/relationships/slide" Target="/ppt/slides/slide4.xml" Id="R0dddf6fd805f4853" /><Relationship Type="http://schemas.openxmlformats.org/officeDocument/2006/relationships/slide" Target="/ppt/slides/slide5.xml" Id="Rca40200848ed45d7" /><Relationship Type="http://schemas.openxmlformats.org/officeDocument/2006/relationships/slide" Target="/ppt/slides/slide6.xml" Id="R0ce2def19c9a4508" /><Relationship Type="http://schemas.openxmlformats.org/officeDocument/2006/relationships/slide" Target="/ppt/slides/slide7.xml" Id="R24b256896b74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9caff761a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ae311aeb64bb3" /><Relationship Type="http://schemas.openxmlformats.org/officeDocument/2006/relationships/theme" Target="/ppt/slideMasters/theme/theme1.xml" Id="R9a3a2e2e657c4d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8ae311aeb64b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20ec676ec4c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0433051194b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27714ec3e49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41c20810840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5d42346c0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f685e56244f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afc35714247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NILSEN TØMRARFORRETNING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NILSEN TØMRARFORRETNING AS ble etablert [år] og holder til i Alversund.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1 505 565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9 835 634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94168798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nil.mort@online.no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976 074 734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