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31416352814f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b6691528854a7b"/>
  </p:sldMasterIdLst>
  <p:sldIdLst>
    <p:sldId xmlns:r="http://schemas.openxmlformats.org/officeDocument/2006/relationships" id="256" r:id="R7f8e820cc6d3417c"/>
    <p:sldId xmlns:r="http://schemas.openxmlformats.org/officeDocument/2006/relationships" id="257" r:id="Rc3efdc5bda984c09"/>
    <p:sldId xmlns:r="http://schemas.openxmlformats.org/officeDocument/2006/relationships" id="258" r:id="R900fd844200e4dd2"/>
    <p:sldId xmlns:r="http://schemas.openxmlformats.org/officeDocument/2006/relationships" id="259" r:id="R6485ed46518e4e05"/>
    <p:sldId xmlns:r="http://schemas.openxmlformats.org/officeDocument/2006/relationships" id="260" r:id="R730cbf25788241d5"/>
    <p:sldId xmlns:r="http://schemas.openxmlformats.org/officeDocument/2006/relationships" id="261" r:id="R99c1b186d3524c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b6691528854a7b" /><Relationship Type="http://schemas.openxmlformats.org/officeDocument/2006/relationships/slide" Target="/ppt/slides/slide1.xml" Id="R7f8e820cc6d3417c" /><Relationship Type="http://schemas.openxmlformats.org/officeDocument/2006/relationships/slide" Target="/ppt/slides/slide2.xml" Id="Rc3efdc5bda984c09" /><Relationship Type="http://schemas.openxmlformats.org/officeDocument/2006/relationships/slide" Target="/ppt/slides/slide3.xml" Id="R900fd844200e4dd2" /><Relationship Type="http://schemas.openxmlformats.org/officeDocument/2006/relationships/slide" Target="/ppt/slides/slide4.xml" Id="R6485ed46518e4e05" /><Relationship Type="http://schemas.openxmlformats.org/officeDocument/2006/relationships/slide" Target="/ppt/slides/slide5.xml" Id="R730cbf25788241d5" /><Relationship Type="http://schemas.openxmlformats.org/officeDocument/2006/relationships/slide" Target="/ppt/slides/slide6.xml" Id="R99c1b186d3524c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1871ef50db47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2ca345bba4d1a" /><Relationship Type="http://schemas.openxmlformats.org/officeDocument/2006/relationships/theme" Target="/ppt/slideMasters/theme/theme1.xml" Id="R966ff4d6cd2b45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b2ca345bba4d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5d1b5f2884e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c6c6c539b4c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db140c6484d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fe9ab9d194d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e54d741c845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be8e1362545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MORTEN NILSEN TØMRARFORRETNING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NILSEN TØMRARFORRETNING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NILSEN TØMRARFORRETNING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NILSEN TØMRARFORRETNING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NILSEN TØMRARFORRETNING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NILSEN TØMRARFORRETNING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Kyrkjevegen 26A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5911 Alversund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94168798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nil.mort@online.no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976 074 734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NILSEN TØMRARFORRETNING AS</a:t>
            </a:r>
          </a:p>
        </p:txBody>
      </p:sp>
    </p:spTree>
  </p:cSld>
  <p:clrMapOvr>
    <a:masterClrMapping xmlns:a="http://schemas.openxmlformats.org/drawingml/2006/main"/>
  </p:clrMapOvr>
</p:sld>
</file>