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27ec8c775148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11230ad52c4529"/>
  </p:sldMasterIdLst>
  <p:sldIdLst>
    <p:sldId xmlns:r="http://schemas.openxmlformats.org/officeDocument/2006/relationships" id="256" r:id="R2d4789cef47e41d1"/>
    <p:sldId xmlns:r="http://schemas.openxmlformats.org/officeDocument/2006/relationships" id="257" r:id="R9a4a6a90126142c0"/>
    <p:sldId xmlns:r="http://schemas.openxmlformats.org/officeDocument/2006/relationships" id="258" r:id="Rdc1881170852404c"/>
    <p:sldId xmlns:r="http://schemas.openxmlformats.org/officeDocument/2006/relationships" id="259" r:id="R68f2aaf0d91f48e3"/>
    <p:sldId xmlns:r="http://schemas.openxmlformats.org/officeDocument/2006/relationships" id="260" r:id="Rf47698a71b1b4f00"/>
    <p:sldId xmlns:r="http://schemas.openxmlformats.org/officeDocument/2006/relationships" id="261" r:id="R2203d622486e4807"/>
    <p:sldId xmlns:r="http://schemas.openxmlformats.org/officeDocument/2006/relationships" id="262" r:id="R029a701f2e0048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11230ad52c4529" /><Relationship Type="http://schemas.openxmlformats.org/officeDocument/2006/relationships/slide" Target="/ppt/slides/slide1.xml" Id="R2d4789cef47e41d1" /><Relationship Type="http://schemas.openxmlformats.org/officeDocument/2006/relationships/slide" Target="/ppt/slides/slide2.xml" Id="R9a4a6a90126142c0" /><Relationship Type="http://schemas.openxmlformats.org/officeDocument/2006/relationships/slide" Target="/ppt/slides/slide3.xml" Id="Rdc1881170852404c" /><Relationship Type="http://schemas.openxmlformats.org/officeDocument/2006/relationships/slide" Target="/ppt/slides/slide4.xml" Id="R68f2aaf0d91f48e3" /><Relationship Type="http://schemas.openxmlformats.org/officeDocument/2006/relationships/slide" Target="/ppt/slides/slide5.xml" Id="Rf47698a71b1b4f00" /><Relationship Type="http://schemas.openxmlformats.org/officeDocument/2006/relationships/slide" Target="/ppt/slides/slide6.xml" Id="R2203d622486e4807" /><Relationship Type="http://schemas.openxmlformats.org/officeDocument/2006/relationships/slide" Target="/ppt/slides/slide7.xml" Id="R029a701f2e0048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c79fae3b2b40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821f36dd1d447b" /><Relationship Type="http://schemas.openxmlformats.org/officeDocument/2006/relationships/theme" Target="/ppt/slideMasters/theme/theme1.xml" Id="R0f1c5330914d4c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821f36dd1d44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2f7c181b747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f9f10aaa742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344ccc3114c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bfb8bf5a249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5e5ba971d4e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ccfaf84454e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4cc978b2c4e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K-TEAM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K-TEAM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K-TEAM AS ble etablert [år] og holder til i Kolsås.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K-TEAM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K-TEAM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K-TEAM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33 076 600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4 846 071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3 874 813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1 951 484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12 073 651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K-TEAM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ACCRU PARTNERS HOLDING I AS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KENNETH LITLESKARE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VIBEKE SCHØNFELDT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K-TEAM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Brynsveien 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1352 Kolsås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18 28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post@k-team.no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www.k-team.no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976 048 695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K-TEAM AS</a:t>
            </a:r>
          </a:p>
        </p:txBody>
      </p:sp>
    </p:spTree>
  </p:cSld>
  <p:clrMapOvr>
    <a:masterClrMapping xmlns:a="http://schemas.openxmlformats.org/drawingml/2006/main"/>
  </p:clrMapOvr>
</p:sld>
</file>