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08db0c0b0684f2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fef885048c74117"/>
  </p:sldMasterIdLst>
  <p:sldIdLst>
    <p:sldId xmlns:r="http://schemas.openxmlformats.org/officeDocument/2006/relationships" id="256" r:id="R4efdbbb73ca44aab"/>
    <p:sldId xmlns:r="http://schemas.openxmlformats.org/officeDocument/2006/relationships" id="257" r:id="Rc193f519bf294fd6"/>
    <p:sldId xmlns:r="http://schemas.openxmlformats.org/officeDocument/2006/relationships" id="258" r:id="R517f4a8019d443bb"/>
    <p:sldId xmlns:r="http://schemas.openxmlformats.org/officeDocument/2006/relationships" id="259" r:id="Rc7d36beebe304044"/>
    <p:sldId xmlns:r="http://schemas.openxmlformats.org/officeDocument/2006/relationships" id="260" r:id="Rebbaa311515a4035"/>
    <p:sldId xmlns:r="http://schemas.openxmlformats.org/officeDocument/2006/relationships" id="261" r:id="Re5c2e56d60254888"/>
    <p:sldId xmlns:r="http://schemas.openxmlformats.org/officeDocument/2006/relationships" id="262" r:id="R4e5b5bf2fc10490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ef885048c74117" /><Relationship Type="http://schemas.openxmlformats.org/officeDocument/2006/relationships/slide" Target="/ppt/slides/slide1.xml" Id="R4efdbbb73ca44aab" /><Relationship Type="http://schemas.openxmlformats.org/officeDocument/2006/relationships/slide" Target="/ppt/slides/slide2.xml" Id="Rc193f519bf294fd6" /><Relationship Type="http://schemas.openxmlformats.org/officeDocument/2006/relationships/slide" Target="/ppt/slides/slide3.xml" Id="R517f4a8019d443bb" /><Relationship Type="http://schemas.openxmlformats.org/officeDocument/2006/relationships/slide" Target="/ppt/slides/slide4.xml" Id="Rc7d36beebe304044" /><Relationship Type="http://schemas.openxmlformats.org/officeDocument/2006/relationships/slide" Target="/ppt/slides/slide5.xml" Id="Rebbaa311515a4035" /><Relationship Type="http://schemas.openxmlformats.org/officeDocument/2006/relationships/slide" Target="/ppt/slides/slide6.xml" Id="Re5c2e56d60254888" /><Relationship Type="http://schemas.openxmlformats.org/officeDocument/2006/relationships/slide" Target="/ppt/slides/slide7.xml" Id="R4e5b5bf2fc10490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25cc6c11e44c4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2d85bd0be346c3" /><Relationship Type="http://schemas.openxmlformats.org/officeDocument/2006/relationships/theme" Target="/ppt/slideMasters/theme/theme1.xml" Id="R1e3799baa7b44fa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d2d85bd0be346c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a28f101f474b2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a766035298487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bacc762bfa4fa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579427cc25419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46fb6e217b415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68a2ae3d824cb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50fe67ea7f410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SKADSEM ENGINEERING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SKADSEM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SKADSEM ENGINEERING AS ble etablert [år] og holder til i Hafrsfjord.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SKADSEM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SKADSEM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SKADSEM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269 120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−972 206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−972 206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−31 742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1 052 096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SKADSEM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SIGVE SKADSEM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SKADSEM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Novarmen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4044 Hafrsfjord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65 65 62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976 036 050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SKADSEM ENGINEERING AS</a:t>
            </a:r>
          </a:p>
        </p:txBody>
      </p:sp>
    </p:spTree>
  </p:cSld>
  <p:clrMapOvr>
    <a:masterClrMapping xmlns:a="http://schemas.openxmlformats.org/drawingml/2006/main"/>
  </p:clrMapOvr>
</p:sld>
</file>