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53367e519e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81708f8514704"/>
  </p:sldMasterIdLst>
  <p:sldIdLst>
    <p:sldId xmlns:r="http://schemas.openxmlformats.org/officeDocument/2006/relationships" id="256" r:id="R96b44a7414264784"/>
    <p:sldId xmlns:r="http://schemas.openxmlformats.org/officeDocument/2006/relationships" id="257" r:id="R5658881a11334787"/>
    <p:sldId xmlns:r="http://schemas.openxmlformats.org/officeDocument/2006/relationships" id="258" r:id="R879b3116151e4a05"/>
    <p:sldId xmlns:r="http://schemas.openxmlformats.org/officeDocument/2006/relationships" id="259" r:id="R2c8608dc70084993"/>
    <p:sldId xmlns:r="http://schemas.openxmlformats.org/officeDocument/2006/relationships" id="260" r:id="R754a3888ea644c95"/>
    <p:sldId xmlns:r="http://schemas.openxmlformats.org/officeDocument/2006/relationships" id="261" r:id="R664c379d45834a6d"/>
    <p:sldId xmlns:r="http://schemas.openxmlformats.org/officeDocument/2006/relationships" id="262" r:id="R029035cb0897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81708f8514704" /><Relationship Type="http://schemas.openxmlformats.org/officeDocument/2006/relationships/slide" Target="/ppt/slides/slide1.xml" Id="R96b44a7414264784" /><Relationship Type="http://schemas.openxmlformats.org/officeDocument/2006/relationships/slide" Target="/ppt/slides/slide2.xml" Id="R5658881a11334787" /><Relationship Type="http://schemas.openxmlformats.org/officeDocument/2006/relationships/slide" Target="/ppt/slides/slide3.xml" Id="R879b3116151e4a05" /><Relationship Type="http://schemas.openxmlformats.org/officeDocument/2006/relationships/slide" Target="/ppt/slides/slide4.xml" Id="R2c8608dc70084993" /><Relationship Type="http://schemas.openxmlformats.org/officeDocument/2006/relationships/slide" Target="/ppt/slides/slide5.xml" Id="R754a3888ea644c95" /><Relationship Type="http://schemas.openxmlformats.org/officeDocument/2006/relationships/slide" Target="/ppt/slides/slide6.xml" Id="R664c379d45834a6d" /><Relationship Type="http://schemas.openxmlformats.org/officeDocument/2006/relationships/slide" Target="/ppt/slides/slide7.xml" Id="R029035cb0897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c8405a651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0751a0b1245d4" /><Relationship Type="http://schemas.openxmlformats.org/officeDocument/2006/relationships/theme" Target="/ppt/slideMasters/theme/theme1.xml" Id="Rdfc44e103415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0751a0b1245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f1f24893047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7b135111c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579a783734b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b3edc313c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8f4d875b5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50f2b350341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7fa5e40c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RØRSERVICE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5 697 631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2 018 126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HJELLE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OLA DREGE KIRKHORN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EGIL REKDAL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RØRSERVICE AS</a:t>
            </a:r>
          </a:p>
        </p:txBody>
      </p:sp>
    </p:spTree>
  </p:cSld>
  <p:clrMapOvr>
    <a:masterClrMapping xmlns:a="http://schemas.openxmlformats.org/drawingml/2006/main"/>
  </p:clrMapOvr>
</p:sld>
</file>