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68266ec46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bb6c68c8814a0f"/>
  </p:sldMasterIdLst>
  <p:sldIdLst>
    <p:sldId xmlns:r="http://schemas.openxmlformats.org/officeDocument/2006/relationships" id="256" r:id="R5e72a39d7aaf4a09"/>
    <p:sldId xmlns:r="http://schemas.openxmlformats.org/officeDocument/2006/relationships" id="257" r:id="R9283fba5e4764395"/>
    <p:sldId xmlns:r="http://schemas.openxmlformats.org/officeDocument/2006/relationships" id="258" r:id="R511b54d375c049d4"/>
    <p:sldId xmlns:r="http://schemas.openxmlformats.org/officeDocument/2006/relationships" id="259" r:id="Rbc2f394c25bc4eba"/>
    <p:sldId xmlns:r="http://schemas.openxmlformats.org/officeDocument/2006/relationships" id="260" r:id="R34ea46ec9d3a4c05"/>
    <p:sldId xmlns:r="http://schemas.openxmlformats.org/officeDocument/2006/relationships" id="261" r:id="R799a8ac7ca2b4763"/>
    <p:sldId xmlns:r="http://schemas.openxmlformats.org/officeDocument/2006/relationships" id="262" r:id="R58f852520e87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b6c68c8814a0f" /><Relationship Type="http://schemas.openxmlformats.org/officeDocument/2006/relationships/slide" Target="/ppt/slides/slide1.xml" Id="R5e72a39d7aaf4a09" /><Relationship Type="http://schemas.openxmlformats.org/officeDocument/2006/relationships/slide" Target="/ppt/slides/slide2.xml" Id="R9283fba5e4764395" /><Relationship Type="http://schemas.openxmlformats.org/officeDocument/2006/relationships/slide" Target="/ppt/slides/slide3.xml" Id="R511b54d375c049d4" /><Relationship Type="http://schemas.openxmlformats.org/officeDocument/2006/relationships/slide" Target="/ppt/slides/slide4.xml" Id="Rbc2f394c25bc4eba" /><Relationship Type="http://schemas.openxmlformats.org/officeDocument/2006/relationships/slide" Target="/ppt/slides/slide5.xml" Id="R34ea46ec9d3a4c05" /><Relationship Type="http://schemas.openxmlformats.org/officeDocument/2006/relationships/slide" Target="/ppt/slides/slide6.xml" Id="R799a8ac7ca2b4763" /><Relationship Type="http://schemas.openxmlformats.org/officeDocument/2006/relationships/slide" Target="/ppt/slides/slide7.xml" Id="R58f852520e87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6d86d866142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a8e3dd6744dc7" /><Relationship Type="http://schemas.openxmlformats.org/officeDocument/2006/relationships/theme" Target="/ppt/slideMasters/theme/theme1.xml" Id="R40a02d0276ac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a8e3dd674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c3222ee69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0457c07b4f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02eff6c8a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6d58771e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d6a2a06d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e5b3f325f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8c162d3d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BYGG-KONSULT BALLANGEN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BYGG-KONSULT BALLANGEN AS ble etablert [år] og holder til i Ballangen.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12 417 894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292 083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2 830 235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BALLANGEN UTVIKLING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 SNOW &amp; BUILDING TECHNOLOGY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STAVENES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BOREALIS EIENDOM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STEN-OVE OLAUSSEN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Bjørkåsveien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8540 Ballangen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92 74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976 008 960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BYGG-KONSULT BALLANGEN AS</a:t>
            </a:r>
          </a:p>
        </p:txBody>
      </p:sp>
    </p:spTree>
  </p:cSld>
  <p:clrMapOvr>
    <a:masterClrMapping xmlns:a="http://schemas.openxmlformats.org/drawingml/2006/main"/>
  </p:clrMapOvr>
</p:sld>
</file>