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d3e9aa02674b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3a9c6c50e548c7"/>
  </p:sldMasterIdLst>
  <p:sldIdLst>
    <p:sldId xmlns:r="http://schemas.openxmlformats.org/officeDocument/2006/relationships" id="256" r:id="R4348c3b0b10c4250"/>
    <p:sldId xmlns:r="http://schemas.openxmlformats.org/officeDocument/2006/relationships" id="257" r:id="Ref8bcf6ebc674080"/>
    <p:sldId xmlns:r="http://schemas.openxmlformats.org/officeDocument/2006/relationships" id="258" r:id="R355dfdbfe9b54d65"/>
    <p:sldId xmlns:r="http://schemas.openxmlformats.org/officeDocument/2006/relationships" id="259" r:id="Rdda3b35c47dc4cb5"/>
    <p:sldId xmlns:r="http://schemas.openxmlformats.org/officeDocument/2006/relationships" id="260" r:id="R3329c23fe7a04534"/>
    <p:sldId xmlns:r="http://schemas.openxmlformats.org/officeDocument/2006/relationships" id="261" r:id="Rc9ea69f8d59e4fe4"/>
    <p:sldId xmlns:r="http://schemas.openxmlformats.org/officeDocument/2006/relationships" id="262" r:id="Rf2d9ab0bb47045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3a9c6c50e548c7" /><Relationship Type="http://schemas.openxmlformats.org/officeDocument/2006/relationships/slide" Target="/ppt/slides/slide1.xml" Id="R4348c3b0b10c4250" /><Relationship Type="http://schemas.openxmlformats.org/officeDocument/2006/relationships/slide" Target="/ppt/slides/slide2.xml" Id="Ref8bcf6ebc674080" /><Relationship Type="http://schemas.openxmlformats.org/officeDocument/2006/relationships/slide" Target="/ppt/slides/slide3.xml" Id="R355dfdbfe9b54d65" /><Relationship Type="http://schemas.openxmlformats.org/officeDocument/2006/relationships/slide" Target="/ppt/slides/slide4.xml" Id="Rdda3b35c47dc4cb5" /><Relationship Type="http://schemas.openxmlformats.org/officeDocument/2006/relationships/slide" Target="/ppt/slides/slide5.xml" Id="R3329c23fe7a04534" /><Relationship Type="http://schemas.openxmlformats.org/officeDocument/2006/relationships/slide" Target="/ppt/slides/slide6.xml" Id="Rc9ea69f8d59e4fe4" /><Relationship Type="http://schemas.openxmlformats.org/officeDocument/2006/relationships/slide" Target="/ppt/slides/slide7.xml" Id="Rf2d9ab0bb47045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10e795520743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89dc9a8f9a41d0" /><Relationship Type="http://schemas.openxmlformats.org/officeDocument/2006/relationships/theme" Target="/ppt/slideMasters/theme/theme1.xml" Id="R5013002d21c445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89dc9a8f9a41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812860a2e140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a28ecb553a4f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4774aca09a48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0c3dffaaff4f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efa7e096049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b835c1418846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854eef6cb241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RØRTEFT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RØRTEFT AS ble etablert [år] og holder til i Kjeller.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139 823 205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17 511 278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14 510 937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23 517 160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47 590 613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INSTALCO NORDIC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Blåveisstien 28 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2007 Kjeller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80 26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975 983 862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RØRTEFT AS</a:t>
            </a:r>
          </a:p>
        </p:txBody>
      </p:sp>
    </p:spTree>
  </p:cSld>
  <p:clrMapOvr>
    <a:masterClrMapping xmlns:a="http://schemas.openxmlformats.org/drawingml/2006/main"/>
  </p:clrMapOvr>
</p:sld>
</file>