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cf56c36e06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0b7eac81c4c59"/>
  </p:sldMasterIdLst>
  <p:sldIdLst>
    <p:sldId xmlns:r="http://schemas.openxmlformats.org/officeDocument/2006/relationships" id="256" r:id="R0f7871116a97440f"/>
    <p:sldId xmlns:r="http://schemas.openxmlformats.org/officeDocument/2006/relationships" id="257" r:id="Rebce992960b5481f"/>
    <p:sldId xmlns:r="http://schemas.openxmlformats.org/officeDocument/2006/relationships" id="258" r:id="R9f1c8ec6138145a7"/>
    <p:sldId xmlns:r="http://schemas.openxmlformats.org/officeDocument/2006/relationships" id="259" r:id="R526610283f5c473f"/>
    <p:sldId xmlns:r="http://schemas.openxmlformats.org/officeDocument/2006/relationships" id="260" r:id="R5e1a9a6e2dd74bc8"/>
    <p:sldId xmlns:r="http://schemas.openxmlformats.org/officeDocument/2006/relationships" id="261" r:id="Rc43ce65fdb5e45c5"/>
    <p:sldId xmlns:r="http://schemas.openxmlformats.org/officeDocument/2006/relationships" id="262" r:id="R79b34917707843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0b7eac81c4c59" /><Relationship Type="http://schemas.openxmlformats.org/officeDocument/2006/relationships/slide" Target="/ppt/slides/slide1.xml" Id="R0f7871116a97440f" /><Relationship Type="http://schemas.openxmlformats.org/officeDocument/2006/relationships/slide" Target="/ppt/slides/slide2.xml" Id="Rebce992960b5481f" /><Relationship Type="http://schemas.openxmlformats.org/officeDocument/2006/relationships/slide" Target="/ppt/slides/slide3.xml" Id="R9f1c8ec6138145a7" /><Relationship Type="http://schemas.openxmlformats.org/officeDocument/2006/relationships/slide" Target="/ppt/slides/slide4.xml" Id="R526610283f5c473f" /><Relationship Type="http://schemas.openxmlformats.org/officeDocument/2006/relationships/slide" Target="/ppt/slides/slide5.xml" Id="R5e1a9a6e2dd74bc8" /><Relationship Type="http://schemas.openxmlformats.org/officeDocument/2006/relationships/slide" Target="/ppt/slides/slide6.xml" Id="Rc43ce65fdb5e45c5" /><Relationship Type="http://schemas.openxmlformats.org/officeDocument/2006/relationships/slide" Target="/ppt/slides/slide7.xml" Id="R79b34917707843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85094f4734d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49629d61a4623" /><Relationship Type="http://schemas.openxmlformats.org/officeDocument/2006/relationships/theme" Target="/ppt/slideMasters/theme/theme1.xml" Id="R0c7be269427f4d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f49629d61a46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2787ef97c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bb7362e944d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d43f612a0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37630c31644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7af7676a34e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4493fb4f748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31be507de4a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REGNSKAP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29 042 074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7 303 098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5 904 963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13 967 649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JÆREGG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530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78 86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