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5b2980b2fb4a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2b79186d6c4427"/>
  </p:sldMasterIdLst>
  <p:sldIdLst>
    <p:sldId xmlns:r="http://schemas.openxmlformats.org/officeDocument/2006/relationships" id="256" r:id="Rdf887badd6084a2a"/>
    <p:sldId xmlns:r="http://schemas.openxmlformats.org/officeDocument/2006/relationships" id="257" r:id="Red5e6d19208c4aa3"/>
    <p:sldId xmlns:r="http://schemas.openxmlformats.org/officeDocument/2006/relationships" id="258" r:id="R64be729bd6ab4397"/>
    <p:sldId xmlns:r="http://schemas.openxmlformats.org/officeDocument/2006/relationships" id="259" r:id="R4c5972cc384a4303"/>
    <p:sldId xmlns:r="http://schemas.openxmlformats.org/officeDocument/2006/relationships" id="260" r:id="R5dc678648e0a4046"/>
    <p:sldId xmlns:r="http://schemas.openxmlformats.org/officeDocument/2006/relationships" id="261" r:id="Rcc9cbe7f14574e40"/>
    <p:sldId xmlns:r="http://schemas.openxmlformats.org/officeDocument/2006/relationships" id="262" r:id="Rb01bfcd6104d42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2b79186d6c4427" /><Relationship Type="http://schemas.openxmlformats.org/officeDocument/2006/relationships/slide" Target="/ppt/slides/slide1.xml" Id="Rdf887badd6084a2a" /><Relationship Type="http://schemas.openxmlformats.org/officeDocument/2006/relationships/slide" Target="/ppt/slides/slide2.xml" Id="Red5e6d19208c4aa3" /><Relationship Type="http://schemas.openxmlformats.org/officeDocument/2006/relationships/slide" Target="/ppt/slides/slide3.xml" Id="R64be729bd6ab4397" /><Relationship Type="http://schemas.openxmlformats.org/officeDocument/2006/relationships/slide" Target="/ppt/slides/slide4.xml" Id="R4c5972cc384a4303" /><Relationship Type="http://schemas.openxmlformats.org/officeDocument/2006/relationships/slide" Target="/ppt/slides/slide5.xml" Id="R5dc678648e0a4046" /><Relationship Type="http://schemas.openxmlformats.org/officeDocument/2006/relationships/slide" Target="/ppt/slides/slide6.xml" Id="Rcc9cbe7f14574e40" /><Relationship Type="http://schemas.openxmlformats.org/officeDocument/2006/relationships/slide" Target="/ppt/slides/slide7.xml" Id="Rb01bfcd6104d42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301718f77842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dc456792240b6" /><Relationship Type="http://schemas.openxmlformats.org/officeDocument/2006/relationships/theme" Target="/ppt/slideMasters/theme/theme1.xml" Id="R91edaaca084645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fdc456792240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f7868e7b54a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8141acb3842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70a53d0624f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ff0d2705643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25306abe04c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abde298884b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5b6ed155141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GRUPPEN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−123 683 000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1 363 015 000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6 041 192 000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10 856 277 000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SAMARBEIDENDE SPAREBANKER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NORD-NORGE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SMN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SØR-NORGE ASA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ØSTLANDET  –  12,4 %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LANDSORGANISASJONEN I NORGE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62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post@sparebank1.no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975 966 372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GRUPPEN AS</a:t>
            </a:r>
          </a:p>
        </p:txBody>
      </p:sp>
    </p:spTree>
  </p:cSld>
  <p:clrMapOvr>
    <a:masterClrMapping xmlns:a="http://schemas.openxmlformats.org/drawingml/2006/main"/>
  </p:clrMapOvr>
</p:sld>
</file>