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0ad9ff158148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504f737a54d66"/>
  </p:sldMasterIdLst>
  <p:sldIdLst>
    <p:sldId xmlns:r="http://schemas.openxmlformats.org/officeDocument/2006/relationships" id="256" r:id="R3b6c074eae0e4f7c"/>
    <p:sldId xmlns:r="http://schemas.openxmlformats.org/officeDocument/2006/relationships" id="257" r:id="R440ac19c905c4af1"/>
    <p:sldId xmlns:r="http://schemas.openxmlformats.org/officeDocument/2006/relationships" id="258" r:id="R3025c06eb79b4117"/>
    <p:sldId xmlns:r="http://schemas.openxmlformats.org/officeDocument/2006/relationships" id="259" r:id="Rbc26a984bfcf45a0"/>
    <p:sldId xmlns:r="http://schemas.openxmlformats.org/officeDocument/2006/relationships" id="260" r:id="R4d8b4821c00f410d"/>
    <p:sldId xmlns:r="http://schemas.openxmlformats.org/officeDocument/2006/relationships" id="261" r:id="R938516a11013491d"/>
    <p:sldId xmlns:r="http://schemas.openxmlformats.org/officeDocument/2006/relationships" id="262" r:id="Raac825501ef9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504f737a54d66" /><Relationship Type="http://schemas.openxmlformats.org/officeDocument/2006/relationships/slide" Target="/ppt/slides/slide1.xml" Id="R3b6c074eae0e4f7c" /><Relationship Type="http://schemas.openxmlformats.org/officeDocument/2006/relationships/slide" Target="/ppt/slides/slide2.xml" Id="R440ac19c905c4af1" /><Relationship Type="http://schemas.openxmlformats.org/officeDocument/2006/relationships/slide" Target="/ppt/slides/slide3.xml" Id="R3025c06eb79b4117" /><Relationship Type="http://schemas.openxmlformats.org/officeDocument/2006/relationships/slide" Target="/ppt/slides/slide4.xml" Id="Rbc26a984bfcf45a0" /><Relationship Type="http://schemas.openxmlformats.org/officeDocument/2006/relationships/slide" Target="/ppt/slides/slide5.xml" Id="R4d8b4821c00f410d" /><Relationship Type="http://schemas.openxmlformats.org/officeDocument/2006/relationships/slide" Target="/ppt/slides/slide6.xml" Id="R938516a11013491d" /><Relationship Type="http://schemas.openxmlformats.org/officeDocument/2006/relationships/slide" Target="/ppt/slides/slide7.xml" Id="Raac825501ef9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bd4287581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5cbd99acb4647" /><Relationship Type="http://schemas.openxmlformats.org/officeDocument/2006/relationships/theme" Target="/ppt/slideMasters/theme/theme1.xml" Id="R9b28cc8c54c8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5cbd99acb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d4c4551f148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1a943de184f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ab45af7d2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e586bb58b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69d496253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847793ff5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2dda24212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FJELLSTRAND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−1 052 650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5 816 427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TYCHESEN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Buerstranda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FJELLSTRAND AS</a:t>
            </a:r>
          </a:p>
        </p:txBody>
      </p:sp>
    </p:spTree>
  </p:cSld>
  <p:clrMapOvr>
    <a:masterClrMapping xmlns:a="http://schemas.openxmlformats.org/drawingml/2006/main"/>
  </p:clrMapOvr>
</p:sld>
</file>