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daf95bba4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4051b7b054bc6"/>
  </p:sldMasterIdLst>
  <p:sldIdLst>
    <p:sldId xmlns:r="http://schemas.openxmlformats.org/officeDocument/2006/relationships" id="256" r:id="Rcecaafa951f74431"/>
    <p:sldId xmlns:r="http://schemas.openxmlformats.org/officeDocument/2006/relationships" id="257" r:id="R2b1dc6ea400b4a85"/>
    <p:sldId xmlns:r="http://schemas.openxmlformats.org/officeDocument/2006/relationships" id="258" r:id="R8157a845eea14545"/>
    <p:sldId xmlns:r="http://schemas.openxmlformats.org/officeDocument/2006/relationships" id="259" r:id="Rd489da5cf21d4ce2"/>
    <p:sldId xmlns:r="http://schemas.openxmlformats.org/officeDocument/2006/relationships" id="260" r:id="R7ccf94e049fd4c75"/>
    <p:sldId xmlns:r="http://schemas.openxmlformats.org/officeDocument/2006/relationships" id="261" r:id="R8abfde42f75b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4051b7b054bc6" /><Relationship Type="http://schemas.openxmlformats.org/officeDocument/2006/relationships/slide" Target="/ppt/slides/slide1.xml" Id="Rcecaafa951f74431" /><Relationship Type="http://schemas.openxmlformats.org/officeDocument/2006/relationships/slide" Target="/ppt/slides/slide2.xml" Id="R2b1dc6ea400b4a85" /><Relationship Type="http://schemas.openxmlformats.org/officeDocument/2006/relationships/slide" Target="/ppt/slides/slide3.xml" Id="R8157a845eea14545" /><Relationship Type="http://schemas.openxmlformats.org/officeDocument/2006/relationships/slide" Target="/ppt/slides/slide4.xml" Id="Rd489da5cf21d4ce2" /><Relationship Type="http://schemas.openxmlformats.org/officeDocument/2006/relationships/slide" Target="/ppt/slides/slide5.xml" Id="R7ccf94e049fd4c75" /><Relationship Type="http://schemas.openxmlformats.org/officeDocument/2006/relationships/slide" Target="/ppt/slides/slide6.xml" Id="R8abfde42f75b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5b6dc951d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cc1ab6734dde" /><Relationship Type="http://schemas.openxmlformats.org/officeDocument/2006/relationships/theme" Target="/ppt/slideMasters/theme/theme1.xml" Id="Re4ed3f658923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6cc1ab673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7be260c2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4b65bcc3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a5b8e84f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a183f4e2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0e251ad5d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91031320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