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8850769d9143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4a7c1cec244ecc"/>
  </p:sldMasterIdLst>
  <p:sldIdLst>
    <p:sldId xmlns:r="http://schemas.openxmlformats.org/officeDocument/2006/relationships" id="256" r:id="R9e358e3d91014cd0"/>
    <p:sldId xmlns:r="http://schemas.openxmlformats.org/officeDocument/2006/relationships" id="257" r:id="Rded716e459204a1e"/>
    <p:sldId xmlns:r="http://schemas.openxmlformats.org/officeDocument/2006/relationships" id="258" r:id="Rcf77f5c5fea54500"/>
    <p:sldId xmlns:r="http://schemas.openxmlformats.org/officeDocument/2006/relationships" id="259" r:id="R10cbee6c2b3d4700"/>
    <p:sldId xmlns:r="http://schemas.openxmlformats.org/officeDocument/2006/relationships" id="260" r:id="Ra66458aba13242bd"/>
    <p:sldId xmlns:r="http://schemas.openxmlformats.org/officeDocument/2006/relationships" id="261" r:id="Rc7087ed1b0f044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4a7c1cec244ecc" /><Relationship Type="http://schemas.openxmlformats.org/officeDocument/2006/relationships/slide" Target="/ppt/slides/slide1.xml" Id="R9e358e3d91014cd0" /><Relationship Type="http://schemas.openxmlformats.org/officeDocument/2006/relationships/slide" Target="/ppt/slides/slide2.xml" Id="Rded716e459204a1e" /><Relationship Type="http://schemas.openxmlformats.org/officeDocument/2006/relationships/slide" Target="/ppt/slides/slide3.xml" Id="Rcf77f5c5fea54500" /><Relationship Type="http://schemas.openxmlformats.org/officeDocument/2006/relationships/slide" Target="/ppt/slides/slide4.xml" Id="R10cbee6c2b3d4700" /><Relationship Type="http://schemas.openxmlformats.org/officeDocument/2006/relationships/slide" Target="/ppt/slides/slide5.xml" Id="Ra66458aba13242bd" /><Relationship Type="http://schemas.openxmlformats.org/officeDocument/2006/relationships/slide" Target="/ppt/slides/slide6.xml" Id="Rc7087ed1b0f044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ffe5795f8b48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6f7fdd75d45db" /><Relationship Type="http://schemas.openxmlformats.org/officeDocument/2006/relationships/theme" Target="/ppt/slideMasters/theme/theme1.xml" Id="Rdccf108fab1b4b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66f7fdd75d45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6ae50bfea24c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a5fb5494a74c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fef69d60914c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286a96311b4e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7cb8015ac42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79cc5246b41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SVELE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975 963 861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SVELE AS</a:t>
            </a:r>
          </a:p>
        </p:txBody>
      </p:sp>
    </p:spTree>
  </p:cSld>
  <p:clrMapOvr>
    <a:masterClrMapping xmlns:a="http://schemas.openxmlformats.org/drawingml/2006/main"/>
  </p:clrMapOvr>
</p:sld>
</file>