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5949b8c31249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760e3ccdd3487a"/>
  </p:sldMasterIdLst>
  <p:sldIdLst>
    <p:sldId xmlns:r="http://schemas.openxmlformats.org/officeDocument/2006/relationships" id="256" r:id="Rbdad96d0297f4ab1"/>
    <p:sldId xmlns:r="http://schemas.openxmlformats.org/officeDocument/2006/relationships" id="257" r:id="R83ff1fdca7e148e5"/>
    <p:sldId xmlns:r="http://schemas.openxmlformats.org/officeDocument/2006/relationships" id="258" r:id="R039673d8c1384bc4"/>
    <p:sldId xmlns:r="http://schemas.openxmlformats.org/officeDocument/2006/relationships" id="259" r:id="Re9a7614f5b9e4a85"/>
    <p:sldId xmlns:r="http://schemas.openxmlformats.org/officeDocument/2006/relationships" id="260" r:id="R9767b2e3c62e4b85"/>
    <p:sldId xmlns:r="http://schemas.openxmlformats.org/officeDocument/2006/relationships" id="261" r:id="Rb7189cba5fb34fdf"/>
    <p:sldId xmlns:r="http://schemas.openxmlformats.org/officeDocument/2006/relationships" id="262" r:id="R65ded54513574a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760e3ccdd3487a" /><Relationship Type="http://schemas.openxmlformats.org/officeDocument/2006/relationships/slide" Target="/ppt/slides/slide1.xml" Id="Rbdad96d0297f4ab1" /><Relationship Type="http://schemas.openxmlformats.org/officeDocument/2006/relationships/slide" Target="/ppt/slides/slide2.xml" Id="R83ff1fdca7e148e5" /><Relationship Type="http://schemas.openxmlformats.org/officeDocument/2006/relationships/slide" Target="/ppt/slides/slide3.xml" Id="R039673d8c1384bc4" /><Relationship Type="http://schemas.openxmlformats.org/officeDocument/2006/relationships/slide" Target="/ppt/slides/slide4.xml" Id="Re9a7614f5b9e4a85" /><Relationship Type="http://schemas.openxmlformats.org/officeDocument/2006/relationships/slide" Target="/ppt/slides/slide5.xml" Id="R9767b2e3c62e4b85" /><Relationship Type="http://schemas.openxmlformats.org/officeDocument/2006/relationships/slide" Target="/ppt/slides/slide6.xml" Id="Rb7189cba5fb34fdf" /><Relationship Type="http://schemas.openxmlformats.org/officeDocument/2006/relationships/slide" Target="/ppt/slides/slide7.xml" Id="R65ded54513574a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4d59f11b249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4aa5e81eb402a" /><Relationship Type="http://schemas.openxmlformats.org/officeDocument/2006/relationships/theme" Target="/ppt/slideMasters/theme/theme1.xml" Id="Rb7ea02b2f88148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e4aa5e81eb40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389e567c242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97900e45148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0eb0efec146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0b65f28204d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c95ab734341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ab5d6827d48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d69fbc7bb4e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RUTLE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RUTLE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RUTLE VVS AS ble etablert [år] og holder til i Kinsarvik.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RUTLE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RUTLE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RUTLE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19 391 691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2 581 956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1 997 849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6 308 040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12 460 763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RUTLE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JOHANNES RUTLE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RUTLE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KRISTOFER RUTLE TVEISME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BJORØY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INSTANES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HELLE TVEISME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RUTLE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5780 Kinsarvik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66 33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975 963 764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RUTLE VVS AS</a:t>
            </a:r>
          </a:p>
        </p:txBody>
      </p:sp>
    </p:spTree>
  </p:cSld>
  <p:clrMapOvr>
    <a:masterClrMapping xmlns:a="http://schemas.openxmlformats.org/drawingml/2006/main"/>
  </p:clrMapOvr>
</p:sld>
</file>