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502a80597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39b5773cc4a1e"/>
  </p:sldMasterIdLst>
  <p:sldIdLst>
    <p:sldId xmlns:r="http://schemas.openxmlformats.org/officeDocument/2006/relationships" id="256" r:id="Rf4fd09450b6841b0"/>
    <p:sldId xmlns:r="http://schemas.openxmlformats.org/officeDocument/2006/relationships" id="257" r:id="R6295f455facb4d90"/>
    <p:sldId xmlns:r="http://schemas.openxmlformats.org/officeDocument/2006/relationships" id="258" r:id="R6f8779d4784f4b53"/>
    <p:sldId xmlns:r="http://schemas.openxmlformats.org/officeDocument/2006/relationships" id="259" r:id="Rbfb1aac384a24a27"/>
    <p:sldId xmlns:r="http://schemas.openxmlformats.org/officeDocument/2006/relationships" id="260" r:id="R3f8c545077bc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39b5773cc4a1e" /><Relationship Type="http://schemas.openxmlformats.org/officeDocument/2006/relationships/slide" Target="/ppt/slides/slide1.xml" Id="Rf4fd09450b6841b0" /><Relationship Type="http://schemas.openxmlformats.org/officeDocument/2006/relationships/slide" Target="/ppt/slides/slide2.xml" Id="R6295f455facb4d90" /><Relationship Type="http://schemas.openxmlformats.org/officeDocument/2006/relationships/slide" Target="/ppt/slides/slide3.xml" Id="R6f8779d4784f4b53" /><Relationship Type="http://schemas.openxmlformats.org/officeDocument/2006/relationships/slide" Target="/ppt/slides/slide4.xml" Id="Rbfb1aac384a24a27" /><Relationship Type="http://schemas.openxmlformats.org/officeDocument/2006/relationships/slide" Target="/ppt/slides/slide5.xml" Id="R3f8c545077bc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415f186b2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231f4e3344c1d" /><Relationship Type="http://schemas.openxmlformats.org/officeDocument/2006/relationships/theme" Target="/ppt/slideMasters/theme/theme1.xml" Id="Rd8b201ef6eaa42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231f4e3344c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629cd65e1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a040eed67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250e05018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2611a9f1c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30101ac9d49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FANTOFT CEMENT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 CEMENT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