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99f0b6fe764f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fc3e0e432d4206"/>
  </p:sldMasterIdLst>
  <p:sldIdLst>
    <p:sldId xmlns:r="http://schemas.openxmlformats.org/officeDocument/2006/relationships" id="256" r:id="Re66db98aca3a40be"/>
    <p:sldId xmlns:r="http://schemas.openxmlformats.org/officeDocument/2006/relationships" id="257" r:id="R8498df00117047d3"/>
    <p:sldId xmlns:r="http://schemas.openxmlformats.org/officeDocument/2006/relationships" id="258" r:id="R9414bc20632f4916"/>
    <p:sldId xmlns:r="http://schemas.openxmlformats.org/officeDocument/2006/relationships" id="259" r:id="Rf4946d8c9cf54fea"/>
    <p:sldId xmlns:r="http://schemas.openxmlformats.org/officeDocument/2006/relationships" id="260" r:id="Rd3ac13b3ef2b401d"/>
    <p:sldId xmlns:r="http://schemas.openxmlformats.org/officeDocument/2006/relationships" id="261" r:id="R4b6e72e5e9744c8e"/>
    <p:sldId xmlns:r="http://schemas.openxmlformats.org/officeDocument/2006/relationships" id="262" r:id="Re63915f138334a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fc3e0e432d4206" /><Relationship Type="http://schemas.openxmlformats.org/officeDocument/2006/relationships/slide" Target="/ppt/slides/slide1.xml" Id="Re66db98aca3a40be" /><Relationship Type="http://schemas.openxmlformats.org/officeDocument/2006/relationships/slide" Target="/ppt/slides/slide2.xml" Id="R8498df00117047d3" /><Relationship Type="http://schemas.openxmlformats.org/officeDocument/2006/relationships/slide" Target="/ppt/slides/slide3.xml" Id="R9414bc20632f4916" /><Relationship Type="http://schemas.openxmlformats.org/officeDocument/2006/relationships/slide" Target="/ppt/slides/slide4.xml" Id="Rf4946d8c9cf54fea" /><Relationship Type="http://schemas.openxmlformats.org/officeDocument/2006/relationships/slide" Target="/ppt/slides/slide5.xml" Id="Rd3ac13b3ef2b401d" /><Relationship Type="http://schemas.openxmlformats.org/officeDocument/2006/relationships/slide" Target="/ppt/slides/slide6.xml" Id="R4b6e72e5e9744c8e" /><Relationship Type="http://schemas.openxmlformats.org/officeDocument/2006/relationships/slide" Target="/ppt/slides/slide7.xml" Id="Re63915f138334a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4e29c77b7a42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63e1216b549ea" /><Relationship Type="http://schemas.openxmlformats.org/officeDocument/2006/relationships/theme" Target="/ppt/slideMasters/theme/theme1.xml" Id="R1e53dc29849348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63e1216b549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a77a3459b4e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42eb20d704e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d59049782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a32c057761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af480134549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3ab16a50e46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272308c4345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