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67304c7bfa42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e849b2bfd945cc"/>
  </p:sldMasterIdLst>
  <p:sldIdLst>
    <p:sldId xmlns:r="http://schemas.openxmlformats.org/officeDocument/2006/relationships" id="256" r:id="R75dd7dbbfd7c4887"/>
    <p:sldId xmlns:r="http://schemas.openxmlformats.org/officeDocument/2006/relationships" id="257" r:id="R472a93c477d94763"/>
    <p:sldId xmlns:r="http://schemas.openxmlformats.org/officeDocument/2006/relationships" id="258" r:id="Rf860e909067d40ea"/>
    <p:sldId xmlns:r="http://schemas.openxmlformats.org/officeDocument/2006/relationships" id="259" r:id="Ra5d4ac60189f45ac"/>
    <p:sldId xmlns:r="http://schemas.openxmlformats.org/officeDocument/2006/relationships" id="260" r:id="R3f83cb9fc6a344ba"/>
    <p:sldId xmlns:r="http://schemas.openxmlformats.org/officeDocument/2006/relationships" id="261" r:id="R22b586a36f204f19"/>
    <p:sldId xmlns:r="http://schemas.openxmlformats.org/officeDocument/2006/relationships" id="262" r:id="R4166cb9538ce40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849b2bfd945cc" /><Relationship Type="http://schemas.openxmlformats.org/officeDocument/2006/relationships/slide" Target="/ppt/slides/slide1.xml" Id="R75dd7dbbfd7c4887" /><Relationship Type="http://schemas.openxmlformats.org/officeDocument/2006/relationships/slide" Target="/ppt/slides/slide2.xml" Id="R472a93c477d94763" /><Relationship Type="http://schemas.openxmlformats.org/officeDocument/2006/relationships/slide" Target="/ppt/slides/slide3.xml" Id="Rf860e909067d40ea" /><Relationship Type="http://schemas.openxmlformats.org/officeDocument/2006/relationships/slide" Target="/ppt/slides/slide4.xml" Id="Ra5d4ac60189f45ac" /><Relationship Type="http://schemas.openxmlformats.org/officeDocument/2006/relationships/slide" Target="/ppt/slides/slide5.xml" Id="R3f83cb9fc6a344ba" /><Relationship Type="http://schemas.openxmlformats.org/officeDocument/2006/relationships/slide" Target="/ppt/slides/slide6.xml" Id="R22b586a36f204f19" /><Relationship Type="http://schemas.openxmlformats.org/officeDocument/2006/relationships/slide" Target="/ppt/slides/slide7.xml" Id="R4166cb9538ce40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1c7fa37a4e47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b754e794f411f" /><Relationship Type="http://schemas.openxmlformats.org/officeDocument/2006/relationships/theme" Target="/ppt/slideMasters/theme/theme1.xml" Id="R7fe78e0f85c943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db754e794f41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ffa9eb1f54e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470cb0cf748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66d4984854b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60ccf8bab43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ccdd0595141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5e4eee65546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969a9cd264c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PANDION COMMUNICATION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PANDION COMMUNICATION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483 282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1 342 178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1 380 002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HELGAKER JAN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Borgund Økonomi AS, Lilleakerveien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975 955 486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