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bf091662e447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3e8f01dd944310"/>
  </p:sldMasterIdLst>
  <p:sldIdLst>
    <p:sldId xmlns:r="http://schemas.openxmlformats.org/officeDocument/2006/relationships" id="256" r:id="Rcf6fcf40d00144ac"/>
    <p:sldId xmlns:r="http://schemas.openxmlformats.org/officeDocument/2006/relationships" id="257" r:id="Re2d5ebfd41a943d5"/>
    <p:sldId xmlns:r="http://schemas.openxmlformats.org/officeDocument/2006/relationships" id="258" r:id="Rd01791e2d26a423c"/>
    <p:sldId xmlns:r="http://schemas.openxmlformats.org/officeDocument/2006/relationships" id="259" r:id="R07e0555f06814973"/>
    <p:sldId xmlns:r="http://schemas.openxmlformats.org/officeDocument/2006/relationships" id="260" r:id="R73a23928a69e431d"/>
    <p:sldId xmlns:r="http://schemas.openxmlformats.org/officeDocument/2006/relationships" id="261" r:id="R5e8fed8b7b5343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3e8f01dd944310" /><Relationship Type="http://schemas.openxmlformats.org/officeDocument/2006/relationships/slide" Target="/ppt/slides/slide1.xml" Id="Rcf6fcf40d00144ac" /><Relationship Type="http://schemas.openxmlformats.org/officeDocument/2006/relationships/slide" Target="/ppt/slides/slide2.xml" Id="Re2d5ebfd41a943d5" /><Relationship Type="http://schemas.openxmlformats.org/officeDocument/2006/relationships/slide" Target="/ppt/slides/slide3.xml" Id="Rd01791e2d26a423c" /><Relationship Type="http://schemas.openxmlformats.org/officeDocument/2006/relationships/slide" Target="/ppt/slides/slide4.xml" Id="R07e0555f06814973" /><Relationship Type="http://schemas.openxmlformats.org/officeDocument/2006/relationships/slide" Target="/ppt/slides/slide5.xml" Id="R73a23928a69e431d" /><Relationship Type="http://schemas.openxmlformats.org/officeDocument/2006/relationships/slide" Target="/ppt/slides/slide6.xml" Id="R5e8fed8b7b5343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dfd316122040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d00def4f0477b" /><Relationship Type="http://schemas.openxmlformats.org/officeDocument/2006/relationships/theme" Target="/ppt/slideMasters/theme/theme1.xml" Id="Rb4098839e01f4c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7d00def4f047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e5aba404944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bb09266f044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128bd2ffa45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c585cf2a04b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7a7bdc7434c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6465ba17044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PANDION COMMUNICATION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Borgund Økonomi AS, Lilleakerveien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975 955 486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