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95eaf861246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e1357138404781"/>
  </p:sldMasterIdLst>
  <p:sldIdLst>
    <p:sldId xmlns:r="http://schemas.openxmlformats.org/officeDocument/2006/relationships" id="256" r:id="R95e060ba56ac41c9"/>
    <p:sldId xmlns:r="http://schemas.openxmlformats.org/officeDocument/2006/relationships" id="257" r:id="R9809731163734629"/>
    <p:sldId xmlns:r="http://schemas.openxmlformats.org/officeDocument/2006/relationships" id="258" r:id="Rb816e114a89b4e15"/>
    <p:sldId xmlns:r="http://schemas.openxmlformats.org/officeDocument/2006/relationships" id="259" r:id="Ref52ab7cd2cf4596"/>
    <p:sldId xmlns:r="http://schemas.openxmlformats.org/officeDocument/2006/relationships" id="260" r:id="R0ff81c9bf3d940df"/>
    <p:sldId xmlns:r="http://schemas.openxmlformats.org/officeDocument/2006/relationships" id="261" r:id="R2a0d535ec683450a"/>
    <p:sldId xmlns:r="http://schemas.openxmlformats.org/officeDocument/2006/relationships" id="262" r:id="R7a61169ff59743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1357138404781" /><Relationship Type="http://schemas.openxmlformats.org/officeDocument/2006/relationships/slide" Target="/ppt/slides/slide1.xml" Id="R95e060ba56ac41c9" /><Relationship Type="http://schemas.openxmlformats.org/officeDocument/2006/relationships/slide" Target="/ppt/slides/slide2.xml" Id="R9809731163734629" /><Relationship Type="http://schemas.openxmlformats.org/officeDocument/2006/relationships/slide" Target="/ppt/slides/slide3.xml" Id="Rb816e114a89b4e15" /><Relationship Type="http://schemas.openxmlformats.org/officeDocument/2006/relationships/slide" Target="/ppt/slides/slide4.xml" Id="Ref52ab7cd2cf4596" /><Relationship Type="http://schemas.openxmlformats.org/officeDocument/2006/relationships/slide" Target="/ppt/slides/slide5.xml" Id="R0ff81c9bf3d940df" /><Relationship Type="http://schemas.openxmlformats.org/officeDocument/2006/relationships/slide" Target="/ppt/slides/slide6.xml" Id="R2a0d535ec683450a" /><Relationship Type="http://schemas.openxmlformats.org/officeDocument/2006/relationships/slide" Target="/ppt/slides/slide7.xml" Id="R7a61169ff59743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4d867d9a941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193c6ef4b4fc5" /><Relationship Type="http://schemas.openxmlformats.org/officeDocument/2006/relationships/theme" Target="/ppt/slideMasters/theme/theme1.xml" Id="Re1b299bf4a6841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d193c6ef4b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b62a848e24c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41868117c4f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a2e32cddce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e4963632649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7e3eca0cd46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b5723127949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73a71720f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 EVENT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 EVENT AS ble etablert [år] og holder til i Nes I 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2 693 956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11 284 152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STEPHEN GRAVLIE KUNZ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EVENT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Ådalsveien 1170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3524 Nes I 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stephengravliekunz@gmail.com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975 933 261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 EVENT AS</a:t>
            </a:r>
          </a:p>
        </p:txBody>
      </p:sp>
    </p:spTree>
  </p:cSld>
  <p:clrMapOvr>
    <a:masterClrMapping xmlns:a="http://schemas.openxmlformats.org/drawingml/2006/main"/>
  </p:clrMapOvr>
</p:sld>
</file>