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5297ac45d047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528031e11340fc"/>
  </p:sldMasterIdLst>
  <p:sldIdLst>
    <p:sldId xmlns:r="http://schemas.openxmlformats.org/officeDocument/2006/relationships" id="256" r:id="Rc31ee0467b574a1c"/>
    <p:sldId xmlns:r="http://schemas.openxmlformats.org/officeDocument/2006/relationships" id="257" r:id="R8ce4a790253b4001"/>
    <p:sldId xmlns:r="http://schemas.openxmlformats.org/officeDocument/2006/relationships" id="258" r:id="R3b3edb8b902340e4"/>
    <p:sldId xmlns:r="http://schemas.openxmlformats.org/officeDocument/2006/relationships" id="259" r:id="R19b6bcf44b8f47b6"/>
    <p:sldId xmlns:r="http://schemas.openxmlformats.org/officeDocument/2006/relationships" id="260" r:id="R44278fd24da64cda"/>
    <p:sldId xmlns:r="http://schemas.openxmlformats.org/officeDocument/2006/relationships" id="261" r:id="R8c63b89685474a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528031e11340fc" /><Relationship Type="http://schemas.openxmlformats.org/officeDocument/2006/relationships/slide" Target="/ppt/slides/slide1.xml" Id="Rc31ee0467b574a1c" /><Relationship Type="http://schemas.openxmlformats.org/officeDocument/2006/relationships/slide" Target="/ppt/slides/slide2.xml" Id="R8ce4a790253b4001" /><Relationship Type="http://schemas.openxmlformats.org/officeDocument/2006/relationships/slide" Target="/ppt/slides/slide3.xml" Id="R3b3edb8b902340e4" /><Relationship Type="http://schemas.openxmlformats.org/officeDocument/2006/relationships/slide" Target="/ppt/slides/slide4.xml" Id="R19b6bcf44b8f47b6" /><Relationship Type="http://schemas.openxmlformats.org/officeDocument/2006/relationships/slide" Target="/ppt/slides/slide5.xml" Id="R44278fd24da64cda" /><Relationship Type="http://schemas.openxmlformats.org/officeDocument/2006/relationships/slide" Target="/ppt/slides/slide6.xml" Id="R8c63b89685474a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d34c8248144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8af431fa04851" /><Relationship Type="http://schemas.openxmlformats.org/officeDocument/2006/relationships/theme" Target="/ppt/slideMasters/theme/theme1.xml" Id="R029b034608a341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c8af431fa048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afc61481242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8ea5a5ec04c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37f4e9c6f42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43ca73a6a48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3aed48cfd49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59a1e52214f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SKIPSREDER TOM WILHELMSENS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SKIPSREDER TOM WILHELMSENS STIFTELSE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87 591 409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23 519 231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25 861 257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228 415 134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316 176 934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wwh.osl.twfoundation@wilhelmsen.com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975 893 243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