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31d16e1b9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5bdf93ed8444f0"/>
  </p:sldMasterIdLst>
  <p:sldIdLst>
    <p:sldId xmlns:r="http://schemas.openxmlformats.org/officeDocument/2006/relationships" id="256" r:id="Re928d05481e84e48"/>
    <p:sldId xmlns:r="http://schemas.openxmlformats.org/officeDocument/2006/relationships" id="257" r:id="R72f11e402a4c44e6"/>
    <p:sldId xmlns:r="http://schemas.openxmlformats.org/officeDocument/2006/relationships" id="258" r:id="R9a115201c7fa4a62"/>
    <p:sldId xmlns:r="http://schemas.openxmlformats.org/officeDocument/2006/relationships" id="259" r:id="R144134eb2c2343c8"/>
    <p:sldId xmlns:r="http://schemas.openxmlformats.org/officeDocument/2006/relationships" id="260" r:id="R04772751bdb34853"/>
    <p:sldId xmlns:r="http://schemas.openxmlformats.org/officeDocument/2006/relationships" id="261" r:id="Rdcb4256dce4c49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bdf93ed8444f0" /><Relationship Type="http://schemas.openxmlformats.org/officeDocument/2006/relationships/slide" Target="/ppt/slides/slide1.xml" Id="Re928d05481e84e48" /><Relationship Type="http://schemas.openxmlformats.org/officeDocument/2006/relationships/slide" Target="/ppt/slides/slide2.xml" Id="R72f11e402a4c44e6" /><Relationship Type="http://schemas.openxmlformats.org/officeDocument/2006/relationships/slide" Target="/ppt/slides/slide3.xml" Id="R9a115201c7fa4a62" /><Relationship Type="http://schemas.openxmlformats.org/officeDocument/2006/relationships/slide" Target="/ppt/slides/slide4.xml" Id="R144134eb2c2343c8" /><Relationship Type="http://schemas.openxmlformats.org/officeDocument/2006/relationships/slide" Target="/ppt/slides/slide5.xml" Id="R04772751bdb34853" /><Relationship Type="http://schemas.openxmlformats.org/officeDocument/2006/relationships/slide" Target="/ppt/slides/slide6.xml" Id="Rdcb4256dce4c49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53e445a8b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27146c2554dde" /><Relationship Type="http://schemas.openxmlformats.org/officeDocument/2006/relationships/theme" Target="/ppt/slideMasters/theme/theme1.xml" Id="R0af0b34ddfbf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27146c255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b085cbab4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cf3fb7f3f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9780c9c614a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fc3ba643d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2eefd9b6144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93fabc29e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SKIPSREDER TOM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wwh.osl.twfoundation@wilhelmsen.com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975 893 243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