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d4e72c836849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d70352ef24544"/>
  </p:sldMasterIdLst>
  <p:sldIdLst>
    <p:sldId xmlns:r="http://schemas.openxmlformats.org/officeDocument/2006/relationships" id="256" r:id="Rd73224b1abeb4312"/>
    <p:sldId xmlns:r="http://schemas.openxmlformats.org/officeDocument/2006/relationships" id="257" r:id="R8d06680953a241f0"/>
    <p:sldId xmlns:r="http://schemas.openxmlformats.org/officeDocument/2006/relationships" id="258" r:id="R8a13a770a7df4561"/>
    <p:sldId xmlns:r="http://schemas.openxmlformats.org/officeDocument/2006/relationships" id="259" r:id="R972974c377524a58"/>
    <p:sldId xmlns:r="http://schemas.openxmlformats.org/officeDocument/2006/relationships" id="260" r:id="R3f6f0ed8b0f34e5e"/>
    <p:sldId xmlns:r="http://schemas.openxmlformats.org/officeDocument/2006/relationships" id="261" r:id="Rec2a72494ab34561"/>
    <p:sldId xmlns:r="http://schemas.openxmlformats.org/officeDocument/2006/relationships" id="262" r:id="R96363faf3d43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d70352ef24544" /><Relationship Type="http://schemas.openxmlformats.org/officeDocument/2006/relationships/slide" Target="/ppt/slides/slide1.xml" Id="Rd73224b1abeb4312" /><Relationship Type="http://schemas.openxmlformats.org/officeDocument/2006/relationships/slide" Target="/ppt/slides/slide2.xml" Id="R8d06680953a241f0" /><Relationship Type="http://schemas.openxmlformats.org/officeDocument/2006/relationships/slide" Target="/ppt/slides/slide3.xml" Id="R8a13a770a7df4561" /><Relationship Type="http://schemas.openxmlformats.org/officeDocument/2006/relationships/slide" Target="/ppt/slides/slide4.xml" Id="R972974c377524a58" /><Relationship Type="http://schemas.openxmlformats.org/officeDocument/2006/relationships/slide" Target="/ppt/slides/slide5.xml" Id="R3f6f0ed8b0f34e5e" /><Relationship Type="http://schemas.openxmlformats.org/officeDocument/2006/relationships/slide" Target="/ppt/slides/slide6.xml" Id="Rec2a72494ab34561" /><Relationship Type="http://schemas.openxmlformats.org/officeDocument/2006/relationships/slide" Target="/ppt/slides/slide7.xml" Id="R96363faf3d43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edbeef619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1c590f9fa4215" /><Relationship Type="http://schemas.openxmlformats.org/officeDocument/2006/relationships/theme" Target="/ppt/slideMasters/theme/theme1.xml" Id="R4af9649aa5d744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71c590f9fa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2c3f6cb27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b6e662106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23306ae1042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3ee84ffc7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ff7cd6275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9f7aedde14e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03a13d838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47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975 885 747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