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fd9303b53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3b6373b9e4692"/>
  </p:sldMasterIdLst>
  <p:sldIdLst>
    <p:sldId xmlns:r="http://schemas.openxmlformats.org/officeDocument/2006/relationships" id="256" r:id="Rcc7a6fc0f1ff493c"/>
    <p:sldId xmlns:r="http://schemas.openxmlformats.org/officeDocument/2006/relationships" id="257" r:id="R87f44598cea3421c"/>
    <p:sldId xmlns:r="http://schemas.openxmlformats.org/officeDocument/2006/relationships" id="258" r:id="Rd50ca1f87f404b6e"/>
    <p:sldId xmlns:r="http://schemas.openxmlformats.org/officeDocument/2006/relationships" id="259" r:id="Rca63460516d247fb"/>
    <p:sldId xmlns:r="http://schemas.openxmlformats.org/officeDocument/2006/relationships" id="260" r:id="R01d676507cde4ced"/>
    <p:sldId xmlns:r="http://schemas.openxmlformats.org/officeDocument/2006/relationships" id="261" r:id="R02090aee6ede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3b6373b9e4692" /><Relationship Type="http://schemas.openxmlformats.org/officeDocument/2006/relationships/slide" Target="/ppt/slides/slide1.xml" Id="Rcc7a6fc0f1ff493c" /><Relationship Type="http://schemas.openxmlformats.org/officeDocument/2006/relationships/slide" Target="/ppt/slides/slide2.xml" Id="R87f44598cea3421c" /><Relationship Type="http://schemas.openxmlformats.org/officeDocument/2006/relationships/slide" Target="/ppt/slides/slide3.xml" Id="Rd50ca1f87f404b6e" /><Relationship Type="http://schemas.openxmlformats.org/officeDocument/2006/relationships/slide" Target="/ppt/slides/slide4.xml" Id="Rca63460516d247fb" /><Relationship Type="http://schemas.openxmlformats.org/officeDocument/2006/relationships/slide" Target="/ppt/slides/slide5.xml" Id="R01d676507cde4ced" /><Relationship Type="http://schemas.openxmlformats.org/officeDocument/2006/relationships/slide" Target="/ppt/slides/slide6.xml" Id="R02090aee6ede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6f9af0b9a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3be23c6f427f" /><Relationship Type="http://schemas.openxmlformats.org/officeDocument/2006/relationships/theme" Target="/ppt/slideMasters/theme/theme1.xml" Id="Rc7195f99b771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23be23c6f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26d11dece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c7bf123a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809bcb58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022340fa7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c3a83a15a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11f8c098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