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635549806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0926a79dc45e1"/>
  </p:sldMasterIdLst>
  <p:sldIdLst>
    <p:sldId xmlns:r="http://schemas.openxmlformats.org/officeDocument/2006/relationships" id="256" r:id="R1f7b88d83b854135"/>
    <p:sldId xmlns:r="http://schemas.openxmlformats.org/officeDocument/2006/relationships" id="257" r:id="R8ea3619e97bb4557"/>
    <p:sldId xmlns:r="http://schemas.openxmlformats.org/officeDocument/2006/relationships" id="258" r:id="R6c0705003d7e4bb2"/>
    <p:sldId xmlns:r="http://schemas.openxmlformats.org/officeDocument/2006/relationships" id="259" r:id="R3be19d8cd5a04e1b"/>
    <p:sldId xmlns:r="http://schemas.openxmlformats.org/officeDocument/2006/relationships" id="260" r:id="R9dd06c42da8c4975"/>
    <p:sldId xmlns:r="http://schemas.openxmlformats.org/officeDocument/2006/relationships" id="261" r:id="R47689be988b84b3b"/>
    <p:sldId xmlns:r="http://schemas.openxmlformats.org/officeDocument/2006/relationships" id="262" r:id="Rc7ad9a3993e3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0926a79dc45e1" /><Relationship Type="http://schemas.openxmlformats.org/officeDocument/2006/relationships/slide" Target="/ppt/slides/slide1.xml" Id="R1f7b88d83b854135" /><Relationship Type="http://schemas.openxmlformats.org/officeDocument/2006/relationships/slide" Target="/ppt/slides/slide2.xml" Id="R8ea3619e97bb4557" /><Relationship Type="http://schemas.openxmlformats.org/officeDocument/2006/relationships/slide" Target="/ppt/slides/slide3.xml" Id="R6c0705003d7e4bb2" /><Relationship Type="http://schemas.openxmlformats.org/officeDocument/2006/relationships/slide" Target="/ppt/slides/slide4.xml" Id="R3be19d8cd5a04e1b" /><Relationship Type="http://schemas.openxmlformats.org/officeDocument/2006/relationships/slide" Target="/ppt/slides/slide5.xml" Id="R9dd06c42da8c4975" /><Relationship Type="http://schemas.openxmlformats.org/officeDocument/2006/relationships/slide" Target="/ppt/slides/slide6.xml" Id="R47689be988b84b3b" /><Relationship Type="http://schemas.openxmlformats.org/officeDocument/2006/relationships/slide" Target="/ppt/slides/slide7.xml" Id="Rc7ad9a3993e3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db2523f29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af9efbfd4707" /><Relationship Type="http://schemas.openxmlformats.org/officeDocument/2006/relationships/theme" Target="/ppt/slideMasters/theme/theme1.xml" Id="Rfca5b67e0ac9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7af9efbfd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8c5f150d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76bf61604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c9440129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cd742b318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76ad8faf8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49892e46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7d1c92a1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KASI INVEST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JORDE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975 862 968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