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1fe30ebe6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303da4ef54cee"/>
  </p:sldMasterIdLst>
  <p:sldIdLst>
    <p:sldId xmlns:r="http://schemas.openxmlformats.org/officeDocument/2006/relationships" id="256" r:id="R2be2f24d1c544912"/>
    <p:sldId xmlns:r="http://schemas.openxmlformats.org/officeDocument/2006/relationships" id="257" r:id="R2d2d82737bc94f16"/>
    <p:sldId xmlns:r="http://schemas.openxmlformats.org/officeDocument/2006/relationships" id="258" r:id="Rf0c90554ca024326"/>
    <p:sldId xmlns:r="http://schemas.openxmlformats.org/officeDocument/2006/relationships" id="259" r:id="R9d8630ec38d84a9c"/>
    <p:sldId xmlns:r="http://schemas.openxmlformats.org/officeDocument/2006/relationships" id="260" r:id="Raa6e8f91863a4434"/>
    <p:sldId xmlns:r="http://schemas.openxmlformats.org/officeDocument/2006/relationships" id="261" r:id="Rfe851c8aaedc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303da4ef54cee" /><Relationship Type="http://schemas.openxmlformats.org/officeDocument/2006/relationships/slide" Target="/ppt/slides/slide1.xml" Id="R2be2f24d1c544912" /><Relationship Type="http://schemas.openxmlformats.org/officeDocument/2006/relationships/slide" Target="/ppt/slides/slide2.xml" Id="R2d2d82737bc94f16" /><Relationship Type="http://schemas.openxmlformats.org/officeDocument/2006/relationships/slide" Target="/ppt/slides/slide3.xml" Id="Rf0c90554ca024326" /><Relationship Type="http://schemas.openxmlformats.org/officeDocument/2006/relationships/slide" Target="/ppt/slides/slide4.xml" Id="R9d8630ec38d84a9c" /><Relationship Type="http://schemas.openxmlformats.org/officeDocument/2006/relationships/slide" Target="/ppt/slides/slide5.xml" Id="Raa6e8f91863a4434" /><Relationship Type="http://schemas.openxmlformats.org/officeDocument/2006/relationships/slide" Target="/ppt/slides/slide6.xml" Id="Rfe851c8aaedc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5cdf14fa2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6aa8f18041a9" /><Relationship Type="http://schemas.openxmlformats.org/officeDocument/2006/relationships/theme" Target="/ppt/slideMasters/theme/theme1.xml" Id="Re9405ba975ad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86aa8f180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14a67e11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39dfcf96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0f229124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646ae704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3d8f8fc2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206249b0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975 862 968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