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b2f3dbcbe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1234504774c97"/>
  </p:sldMasterIdLst>
  <p:sldIdLst>
    <p:sldId xmlns:r="http://schemas.openxmlformats.org/officeDocument/2006/relationships" id="256" r:id="R814bc18833ac4bf6"/>
    <p:sldId xmlns:r="http://schemas.openxmlformats.org/officeDocument/2006/relationships" id="257" r:id="Ra093a18c28304183"/>
    <p:sldId xmlns:r="http://schemas.openxmlformats.org/officeDocument/2006/relationships" id="258" r:id="R035bf94d2e264bdc"/>
    <p:sldId xmlns:r="http://schemas.openxmlformats.org/officeDocument/2006/relationships" id="259" r:id="R50d7ca5349a54f94"/>
    <p:sldId xmlns:r="http://schemas.openxmlformats.org/officeDocument/2006/relationships" id="260" r:id="Rf65619f590d44415"/>
    <p:sldId xmlns:r="http://schemas.openxmlformats.org/officeDocument/2006/relationships" id="261" r:id="R71e8fb7664d449a7"/>
    <p:sldId xmlns:r="http://schemas.openxmlformats.org/officeDocument/2006/relationships" id="262" r:id="R3216825b16fb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1234504774c97" /><Relationship Type="http://schemas.openxmlformats.org/officeDocument/2006/relationships/slide" Target="/ppt/slides/slide1.xml" Id="R814bc18833ac4bf6" /><Relationship Type="http://schemas.openxmlformats.org/officeDocument/2006/relationships/slide" Target="/ppt/slides/slide2.xml" Id="Ra093a18c28304183" /><Relationship Type="http://schemas.openxmlformats.org/officeDocument/2006/relationships/slide" Target="/ppt/slides/slide3.xml" Id="R035bf94d2e264bdc" /><Relationship Type="http://schemas.openxmlformats.org/officeDocument/2006/relationships/slide" Target="/ppt/slides/slide4.xml" Id="R50d7ca5349a54f94" /><Relationship Type="http://schemas.openxmlformats.org/officeDocument/2006/relationships/slide" Target="/ppt/slides/slide5.xml" Id="Rf65619f590d44415" /><Relationship Type="http://schemas.openxmlformats.org/officeDocument/2006/relationships/slide" Target="/ppt/slides/slide6.xml" Id="R71e8fb7664d449a7" /><Relationship Type="http://schemas.openxmlformats.org/officeDocument/2006/relationships/slide" Target="/ppt/slides/slide7.xml" Id="R3216825b16fb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11bfd8534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ec32d58ac4291" /><Relationship Type="http://schemas.openxmlformats.org/officeDocument/2006/relationships/theme" Target="/ppt/slideMasters/theme/theme1.xml" Id="R4aeb4739830b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4ec32d58ac42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f99929afb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2d4b4dd2e40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ad3627f8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b1499d75c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297a3df0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82099eda4a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87a40c6d4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FISKÅ MØLLE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 MØLLE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2 830 136 558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40 555 826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16 254 271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289 782 640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1 323 736 189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NORDBØ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Fiskåvegen 1010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post@fiska.no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975 856 844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