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713cdf827a4b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bb86012aec47b8"/>
  </p:sldMasterIdLst>
  <p:sldIdLst>
    <p:sldId xmlns:r="http://schemas.openxmlformats.org/officeDocument/2006/relationships" id="256" r:id="R971f85e6e7e14938"/>
    <p:sldId xmlns:r="http://schemas.openxmlformats.org/officeDocument/2006/relationships" id="257" r:id="R7793ae17b86e4bd7"/>
    <p:sldId xmlns:r="http://schemas.openxmlformats.org/officeDocument/2006/relationships" id="258" r:id="R0f43f28de0b4403e"/>
    <p:sldId xmlns:r="http://schemas.openxmlformats.org/officeDocument/2006/relationships" id="259" r:id="R2ab0750d768d44f1"/>
    <p:sldId xmlns:r="http://schemas.openxmlformats.org/officeDocument/2006/relationships" id="260" r:id="R139ada865f774e1b"/>
    <p:sldId xmlns:r="http://schemas.openxmlformats.org/officeDocument/2006/relationships" id="261" r:id="R04e1462980524419"/>
    <p:sldId xmlns:r="http://schemas.openxmlformats.org/officeDocument/2006/relationships" id="262" r:id="Rf2140bc6320e47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bb86012aec47b8" /><Relationship Type="http://schemas.openxmlformats.org/officeDocument/2006/relationships/slide" Target="/ppt/slides/slide1.xml" Id="R971f85e6e7e14938" /><Relationship Type="http://schemas.openxmlformats.org/officeDocument/2006/relationships/slide" Target="/ppt/slides/slide2.xml" Id="R7793ae17b86e4bd7" /><Relationship Type="http://schemas.openxmlformats.org/officeDocument/2006/relationships/slide" Target="/ppt/slides/slide3.xml" Id="R0f43f28de0b4403e" /><Relationship Type="http://schemas.openxmlformats.org/officeDocument/2006/relationships/slide" Target="/ppt/slides/slide4.xml" Id="R2ab0750d768d44f1" /><Relationship Type="http://schemas.openxmlformats.org/officeDocument/2006/relationships/slide" Target="/ppt/slides/slide5.xml" Id="R139ada865f774e1b" /><Relationship Type="http://schemas.openxmlformats.org/officeDocument/2006/relationships/slide" Target="/ppt/slides/slide6.xml" Id="R04e1462980524419" /><Relationship Type="http://schemas.openxmlformats.org/officeDocument/2006/relationships/slide" Target="/ppt/slides/slide7.xml" Id="Rf2140bc6320e47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71c74d33c147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93623084741db" /><Relationship Type="http://schemas.openxmlformats.org/officeDocument/2006/relationships/theme" Target="/ppt/slideMasters/theme/theme1.xml" Id="R4beed31fb3334e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193623084741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634e3fed24d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96d7e955c4f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abab0b93a47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55695cf5c43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d0b01c94641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1f05e45584c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61ec7641b4d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ÅFJORD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ÅFJORD REGNSKAP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39 005 235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2 365 669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3 360 024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16 615 868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26 440 700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Årnes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53 53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afjord@norgesregnskap.no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975 855 635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