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17c53b48a940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9cfb27e43e48b7"/>
  </p:sldMasterIdLst>
  <p:sldIdLst>
    <p:sldId xmlns:r="http://schemas.openxmlformats.org/officeDocument/2006/relationships" id="256" r:id="R9a55756f674d4c1c"/>
    <p:sldId xmlns:r="http://schemas.openxmlformats.org/officeDocument/2006/relationships" id="257" r:id="Rd5a3f95d9850482f"/>
    <p:sldId xmlns:r="http://schemas.openxmlformats.org/officeDocument/2006/relationships" id="258" r:id="R83b8c5814c034fc8"/>
    <p:sldId xmlns:r="http://schemas.openxmlformats.org/officeDocument/2006/relationships" id="259" r:id="Rca96d089a92147a2"/>
    <p:sldId xmlns:r="http://schemas.openxmlformats.org/officeDocument/2006/relationships" id="260" r:id="R35193f71176a47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cfb27e43e48b7" /><Relationship Type="http://schemas.openxmlformats.org/officeDocument/2006/relationships/slide" Target="/ppt/slides/slide1.xml" Id="R9a55756f674d4c1c" /><Relationship Type="http://schemas.openxmlformats.org/officeDocument/2006/relationships/slide" Target="/ppt/slides/slide2.xml" Id="Rd5a3f95d9850482f" /><Relationship Type="http://schemas.openxmlformats.org/officeDocument/2006/relationships/slide" Target="/ppt/slides/slide3.xml" Id="R83b8c5814c034fc8" /><Relationship Type="http://schemas.openxmlformats.org/officeDocument/2006/relationships/slide" Target="/ppt/slides/slide4.xml" Id="Rca96d089a92147a2" /><Relationship Type="http://schemas.openxmlformats.org/officeDocument/2006/relationships/slide" Target="/ppt/slides/slide5.xml" Id="R35193f71176a47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cad62b69b45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0f082fd41481a" /><Relationship Type="http://schemas.openxmlformats.org/officeDocument/2006/relationships/theme" Target="/ppt/slideMasters/theme/theme1.xml" Id="R5d8e9265bc994a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f0f082fd4148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a324e69ea4c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f4b5ef240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3beb7d17c44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b68749ebf49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dfdaa1dbb49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HÅKON SOLHØY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SOLHØY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SOLHØY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SOLHØY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SOLHØY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SOLHØY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Øymohellinga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36 80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975 829 049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HÅKON SOLHØY</a:t>
            </a:r>
          </a:p>
        </p:txBody>
      </p:sp>
    </p:spTree>
  </p:cSld>
  <p:clrMapOvr>
    <a:masterClrMapping xmlns:a="http://schemas.openxmlformats.org/drawingml/2006/main"/>
  </p:clrMapOvr>
</p:sld>
</file>