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b2b9cba7064d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6cc29d4e5408d"/>
  </p:sldMasterIdLst>
  <p:sldIdLst>
    <p:sldId xmlns:r="http://schemas.openxmlformats.org/officeDocument/2006/relationships" id="256" r:id="R110a3aa5c4954e56"/>
    <p:sldId xmlns:r="http://schemas.openxmlformats.org/officeDocument/2006/relationships" id="257" r:id="Rfc348801a9b947fc"/>
    <p:sldId xmlns:r="http://schemas.openxmlformats.org/officeDocument/2006/relationships" id="258" r:id="R945aa8da5f3b42e2"/>
    <p:sldId xmlns:r="http://schemas.openxmlformats.org/officeDocument/2006/relationships" id="259" r:id="R93b0d861a3a7413d"/>
    <p:sldId xmlns:r="http://schemas.openxmlformats.org/officeDocument/2006/relationships" id="260" r:id="R735115c6bb644676"/>
    <p:sldId xmlns:r="http://schemas.openxmlformats.org/officeDocument/2006/relationships" id="261" r:id="R6003e3e7205e4c77"/>
    <p:sldId xmlns:r="http://schemas.openxmlformats.org/officeDocument/2006/relationships" id="262" r:id="R4995009b28e945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6cc29d4e5408d" /><Relationship Type="http://schemas.openxmlformats.org/officeDocument/2006/relationships/slide" Target="/ppt/slides/slide1.xml" Id="R110a3aa5c4954e56" /><Relationship Type="http://schemas.openxmlformats.org/officeDocument/2006/relationships/slide" Target="/ppt/slides/slide2.xml" Id="Rfc348801a9b947fc" /><Relationship Type="http://schemas.openxmlformats.org/officeDocument/2006/relationships/slide" Target="/ppt/slides/slide3.xml" Id="R945aa8da5f3b42e2" /><Relationship Type="http://schemas.openxmlformats.org/officeDocument/2006/relationships/slide" Target="/ppt/slides/slide4.xml" Id="R93b0d861a3a7413d" /><Relationship Type="http://schemas.openxmlformats.org/officeDocument/2006/relationships/slide" Target="/ppt/slides/slide5.xml" Id="R735115c6bb644676" /><Relationship Type="http://schemas.openxmlformats.org/officeDocument/2006/relationships/slide" Target="/ppt/slides/slide6.xml" Id="R6003e3e7205e4c77" /><Relationship Type="http://schemas.openxmlformats.org/officeDocument/2006/relationships/slide" Target="/ppt/slides/slide7.xml" Id="R4995009b28e945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e0ff3b16b44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29f0f0f1e42a7" /><Relationship Type="http://schemas.openxmlformats.org/officeDocument/2006/relationships/theme" Target="/ppt/slideMasters/theme/theme1.xml" Id="R484a3b715c074e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29f0f0f1e42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5ce04abf144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2ed44cefe4a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5705f6ddb42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59051e35d48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41a3646ef4e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312c5530148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74a6c62f948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 HOLDING AS ble etablert [år] og holder til i Sandstad.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16 155 223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16 276 291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36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975 821 986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