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a18fa558a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b3c21ae574185"/>
  </p:sldMasterIdLst>
  <p:sldIdLst>
    <p:sldId xmlns:r="http://schemas.openxmlformats.org/officeDocument/2006/relationships" id="256" r:id="Re18f2c4770704636"/>
    <p:sldId xmlns:r="http://schemas.openxmlformats.org/officeDocument/2006/relationships" id="257" r:id="R28abd5750bd14124"/>
    <p:sldId xmlns:r="http://schemas.openxmlformats.org/officeDocument/2006/relationships" id="258" r:id="Re2b6e535d7574cf2"/>
    <p:sldId xmlns:r="http://schemas.openxmlformats.org/officeDocument/2006/relationships" id="259" r:id="R411099ff783e47d9"/>
    <p:sldId xmlns:r="http://schemas.openxmlformats.org/officeDocument/2006/relationships" id="260" r:id="R210150501b6f4915"/>
    <p:sldId xmlns:r="http://schemas.openxmlformats.org/officeDocument/2006/relationships" id="261" r:id="R0f0819f4f5604d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b3c21ae574185" /><Relationship Type="http://schemas.openxmlformats.org/officeDocument/2006/relationships/slide" Target="/ppt/slides/slide1.xml" Id="Re18f2c4770704636" /><Relationship Type="http://schemas.openxmlformats.org/officeDocument/2006/relationships/slide" Target="/ppt/slides/slide2.xml" Id="R28abd5750bd14124" /><Relationship Type="http://schemas.openxmlformats.org/officeDocument/2006/relationships/slide" Target="/ppt/slides/slide3.xml" Id="Re2b6e535d7574cf2" /><Relationship Type="http://schemas.openxmlformats.org/officeDocument/2006/relationships/slide" Target="/ppt/slides/slide4.xml" Id="R411099ff783e47d9" /><Relationship Type="http://schemas.openxmlformats.org/officeDocument/2006/relationships/slide" Target="/ppt/slides/slide5.xml" Id="R210150501b6f4915" /><Relationship Type="http://schemas.openxmlformats.org/officeDocument/2006/relationships/slide" Target="/ppt/slides/slide6.xml" Id="R0f0819f4f5604d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8ce242d4e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aaadd3df4415d" /><Relationship Type="http://schemas.openxmlformats.org/officeDocument/2006/relationships/theme" Target="/ppt/slideMasters/theme/theme1.xml" Id="Rdb008ae214c7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aaadd3df4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52ae5bff6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4bfac3aab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b4c835424d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1c925a91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4be832a35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5b585f81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36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