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4156590db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730b484024032"/>
  </p:sldMasterIdLst>
  <p:sldIdLst>
    <p:sldId xmlns:r="http://schemas.openxmlformats.org/officeDocument/2006/relationships" id="256" r:id="Rff83b48cd5f54a09"/>
    <p:sldId xmlns:r="http://schemas.openxmlformats.org/officeDocument/2006/relationships" id="257" r:id="R8ab3b96f556248bd"/>
    <p:sldId xmlns:r="http://schemas.openxmlformats.org/officeDocument/2006/relationships" id="258" r:id="R8c9f1abd6bb54db8"/>
    <p:sldId xmlns:r="http://schemas.openxmlformats.org/officeDocument/2006/relationships" id="259" r:id="Rc6dce4b3343e4947"/>
    <p:sldId xmlns:r="http://schemas.openxmlformats.org/officeDocument/2006/relationships" id="260" r:id="R59498b37cebd4e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730b484024032" /><Relationship Type="http://schemas.openxmlformats.org/officeDocument/2006/relationships/slide" Target="/ppt/slides/slide1.xml" Id="Rff83b48cd5f54a09" /><Relationship Type="http://schemas.openxmlformats.org/officeDocument/2006/relationships/slide" Target="/ppt/slides/slide2.xml" Id="R8ab3b96f556248bd" /><Relationship Type="http://schemas.openxmlformats.org/officeDocument/2006/relationships/slide" Target="/ppt/slides/slide3.xml" Id="R8c9f1abd6bb54db8" /><Relationship Type="http://schemas.openxmlformats.org/officeDocument/2006/relationships/slide" Target="/ppt/slides/slide4.xml" Id="Rc6dce4b3343e4947" /><Relationship Type="http://schemas.openxmlformats.org/officeDocument/2006/relationships/slide" Target="/ppt/slides/slide5.xml" Id="R59498b37cebd4e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f8e9b26a06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13cbae63d4cf4" /><Relationship Type="http://schemas.openxmlformats.org/officeDocument/2006/relationships/theme" Target="/ppt/slideMasters/theme/theme1.xml" Id="R967a3c15fdef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f13cbae63d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af47b33d8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5455da9d942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82ce7338548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c2a2cad064b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fce1134e648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VILLA INVEST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INVEST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VILLA INVEST ANS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INVEST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INVEST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INVEST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975 814 378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VILLA INVEST ANS</a:t>
            </a:r>
          </a:p>
        </p:txBody>
      </p:sp>
    </p:spTree>
  </p:cSld>
  <p:clrMapOvr>
    <a:masterClrMapping xmlns:a="http://schemas.openxmlformats.org/drawingml/2006/main"/>
  </p:clrMapOvr>
</p:sld>
</file>