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ddd1f791949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5aba69dce46fb"/>
  </p:sldMasterIdLst>
  <p:sldIdLst>
    <p:sldId xmlns:r="http://schemas.openxmlformats.org/officeDocument/2006/relationships" id="256" r:id="Rfabc2c009efe4da8"/>
    <p:sldId xmlns:r="http://schemas.openxmlformats.org/officeDocument/2006/relationships" id="257" r:id="Rdc7a4277dd404cf5"/>
    <p:sldId xmlns:r="http://schemas.openxmlformats.org/officeDocument/2006/relationships" id="258" r:id="R6b369a7f04a647b0"/>
    <p:sldId xmlns:r="http://schemas.openxmlformats.org/officeDocument/2006/relationships" id="259" r:id="Re6e6e9e1719c49a0"/>
    <p:sldId xmlns:r="http://schemas.openxmlformats.org/officeDocument/2006/relationships" id="260" r:id="Ra6e4714eae7141c0"/>
    <p:sldId xmlns:r="http://schemas.openxmlformats.org/officeDocument/2006/relationships" id="261" r:id="Rc59f80a1ef07412d"/>
    <p:sldId xmlns:r="http://schemas.openxmlformats.org/officeDocument/2006/relationships" id="262" r:id="Rddf7582109114f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5aba69dce46fb" /><Relationship Type="http://schemas.openxmlformats.org/officeDocument/2006/relationships/slide" Target="/ppt/slides/slide1.xml" Id="Rfabc2c009efe4da8" /><Relationship Type="http://schemas.openxmlformats.org/officeDocument/2006/relationships/slide" Target="/ppt/slides/slide2.xml" Id="Rdc7a4277dd404cf5" /><Relationship Type="http://schemas.openxmlformats.org/officeDocument/2006/relationships/slide" Target="/ppt/slides/slide3.xml" Id="R6b369a7f04a647b0" /><Relationship Type="http://schemas.openxmlformats.org/officeDocument/2006/relationships/slide" Target="/ppt/slides/slide4.xml" Id="Re6e6e9e1719c49a0" /><Relationship Type="http://schemas.openxmlformats.org/officeDocument/2006/relationships/slide" Target="/ppt/slides/slide5.xml" Id="Ra6e4714eae7141c0" /><Relationship Type="http://schemas.openxmlformats.org/officeDocument/2006/relationships/slide" Target="/ppt/slides/slide6.xml" Id="Rc59f80a1ef07412d" /><Relationship Type="http://schemas.openxmlformats.org/officeDocument/2006/relationships/slide" Target="/ppt/slides/slide7.xml" Id="Rddf7582109114f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93eb076574e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8a49cee7f4a06" /><Relationship Type="http://schemas.openxmlformats.org/officeDocument/2006/relationships/theme" Target="/ppt/slideMasters/theme/theme1.xml" Id="R98595ce69d00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68a49cee7f4a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2acf9b814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1ead42148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8c8d08e81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06f9b298440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d304ab14a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5d436a70d43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23f0f0635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