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63c98ead8c44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b882e2087a4c8b"/>
  </p:sldMasterIdLst>
  <p:sldIdLst>
    <p:sldId xmlns:r="http://schemas.openxmlformats.org/officeDocument/2006/relationships" id="256" r:id="R8a732008b3c74477"/>
    <p:sldId xmlns:r="http://schemas.openxmlformats.org/officeDocument/2006/relationships" id="257" r:id="R40cb040da77146c1"/>
    <p:sldId xmlns:r="http://schemas.openxmlformats.org/officeDocument/2006/relationships" id="258" r:id="R2172430ccb0a407b"/>
    <p:sldId xmlns:r="http://schemas.openxmlformats.org/officeDocument/2006/relationships" id="259" r:id="Rbc7e619bf41e4261"/>
    <p:sldId xmlns:r="http://schemas.openxmlformats.org/officeDocument/2006/relationships" id="260" r:id="R29db506a91ac40f3"/>
    <p:sldId xmlns:r="http://schemas.openxmlformats.org/officeDocument/2006/relationships" id="261" r:id="R1c191862cd9f4eb9"/>
    <p:sldId xmlns:r="http://schemas.openxmlformats.org/officeDocument/2006/relationships" id="262" r:id="Rd018ca8bf1de43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b882e2087a4c8b" /><Relationship Type="http://schemas.openxmlformats.org/officeDocument/2006/relationships/slide" Target="/ppt/slides/slide1.xml" Id="R8a732008b3c74477" /><Relationship Type="http://schemas.openxmlformats.org/officeDocument/2006/relationships/slide" Target="/ppt/slides/slide2.xml" Id="R40cb040da77146c1" /><Relationship Type="http://schemas.openxmlformats.org/officeDocument/2006/relationships/slide" Target="/ppt/slides/slide3.xml" Id="R2172430ccb0a407b" /><Relationship Type="http://schemas.openxmlformats.org/officeDocument/2006/relationships/slide" Target="/ppt/slides/slide4.xml" Id="Rbc7e619bf41e4261" /><Relationship Type="http://schemas.openxmlformats.org/officeDocument/2006/relationships/slide" Target="/ppt/slides/slide5.xml" Id="R29db506a91ac40f3" /><Relationship Type="http://schemas.openxmlformats.org/officeDocument/2006/relationships/slide" Target="/ppt/slides/slide6.xml" Id="R1c191862cd9f4eb9" /><Relationship Type="http://schemas.openxmlformats.org/officeDocument/2006/relationships/slide" Target="/ppt/slides/slide7.xml" Id="Rd018ca8bf1de43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f838fef64e46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b393294ad488d" /><Relationship Type="http://schemas.openxmlformats.org/officeDocument/2006/relationships/theme" Target="/ppt/slideMasters/theme/theme1.xml" Id="R3d86e8a699ac42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ab393294ad48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75722f96147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77c01cd6940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9fd126c6d47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0d3f986ff47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3e94a81c14b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7cc8b73f841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554bc42da4b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TEIGEN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TEIGEN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TEIGEN ARKITEKTER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TEIGEN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TEIGEN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TEIGEN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3 453 760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1 028 016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885 224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3 953 394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4 634 494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TEIGEN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ULF RAGNAR TEIGEN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TEIGEN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Inkognitogata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22569280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975 804 895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TEIGEN ARKITEKTER AS</a:t>
            </a:r>
          </a:p>
        </p:txBody>
      </p:sp>
    </p:spTree>
  </p:cSld>
  <p:clrMapOvr>
    <a:masterClrMapping xmlns:a="http://schemas.openxmlformats.org/drawingml/2006/main"/>
  </p:clrMapOvr>
</p:sld>
</file>