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5b9bb45cf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042bcae994e40"/>
  </p:sldMasterIdLst>
  <p:sldIdLst>
    <p:sldId xmlns:r="http://schemas.openxmlformats.org/officeDocument/2006/relationships" id="256" r:id="Re1e5a1cf86ff44d7"/>
    <p:sldId xmlns:r="http://schemas.openxmlformats.org/officeDocument/2006/relationships" id="257" r:id="Rd6def39ef25e4e8d"/>
    <p:sldId xmlns:r="http://schemas.openxmlformats.org/officeDocument/2006/relationships" id="258" r:id="Rbeb8558399ff4e90"/>
    <p:sldId xmlns:r="http://schemas.openxmlformats.org/officeDocument/2006/relationships" id="259" r:id="Rf4c41998bc444030"/>
    <p:sldId xmlns:r="http://schemas.openxmlformats.org/officeDocument/2006/relationships" id="260" r:id="R39e1502eaef94375"/>
    <p:sldId xmlns:r="http://schemas.openxmlformats.org/officeDocument/2006/relationships" id="261" r:id="R20df3ff4ffd44204"/>
    <p:sldId xmlns:r="http://schemas.openxmlformats.org/officeDocument/2006/relationships" id="262" r:id="R1d08ce0d6fce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042bcae994e40" /><Relationship Type="http://schemas.openxmlformats.org/officeDocument/2006/relationships/slide" Target="/ppt/slides/slide1.xml" Id="Re1e5a1cf86ff44d7" /><Relationship Type="http://schemas.openxmlformats.org/officeDocument/2006/relationships/slide" Target="/ppt/slides/slide2.xml" Id="Rd6def39ef25e4e8d" /><Relationship Type="http://schemas.openxmlformats.org/officeDocument/2006/relationships/slide" Target="/ppt/slides/slide3.xml" Id="Rbeb8558399ff4e90" /><Relationship Type="http://schemas.openxmlformats.org/officeDocument/2006/relationships/slide" Target="/ppt/slides/slide4.xml" Id="Rf4c41998bc444030" /><Relationship Type="http://schemas.openxmlformats.org/officeDocument/2006/relationships/slide" Target="/ppt/slides/slide5.xml" Id="R39e1502eaef94375" /><Relationship Type="http://schemas.openxmlformats.org/officeDocument/2006/relationships/slide" Target="/ppt/slides/slide6.xml" Id="R20df3ff4ffd44204" /><Relationship Type="http://schemas.openxmlformats.org/officeDocument/2006/relationships/slide" Target="/ppt/slides/slide7.xml" Id="R1d08ce0d6fce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8c47ecbbd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3a5ea6a6455f" /><Relationship Type="http://schemas.openxmlformats.org/officeDocument/2006/relationships/theme" Target="/ppt/slideMasters/theme/theme1.xml" Id="Rc834122024dc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e3a5ea6a6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3a02fdc96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559247b3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52fb7bc5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4c4292a6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20fb440c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70a3c188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9a74f8f9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