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8cce96ad8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c9515c80a44036"/>
  </p:sldMasterIdLst>
  <p:sldIdLst>
    <p:sldId xmlns:r="http://schemas.openxmlformats.org/officeDocument/2006/relationships" id="256" r:id="R3f70f350f3104fbb"/>
    <p:sldId xmlns:r="http://schemas.openxmlformats.org/officeDocument/2006/relationships" id="257" r:id="Rcbf6bc966b8a44a4"/>
    <p:sldId xmlns:r="http://schemas.openxmlformats.org/officeDocument/2006/relationships" id="258" r:id="Re0b3e90a1ab64101"/>
    <p:sldId xmlns:r="http://schemas.openxmlformats.org/officeDocument/2006/relationships" id="259" r:id="R129545a2efb040cf"/>
    <p:sldId xmlns:r="http://schemas.openxmlformats.org/officeDocument/2006/relationships" id="260" r:id="R6b79f4bcfadd4c39"/>
    <p:sldId xmlns:r="http://schemas.openxmlformats.org/officeDocument/2006/relationships" id="261" r:id="R1d3fabbf7e5b43a0"/>
    <p:sldId xmlns:r="http://schemas.openxmlformats.org/officeDocument/2006/relationships" id="262" r:id="R7255e020f9f6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9515c80a44036" /><Relationship Type="http://schemas.openxmlformats.org/officeDocument/2006/relationships/slide" Target="/ppt/slides/slide1.xml" Id="R3f70f350f3104fbb" /><Relationship Type="http://schemas.openxmlformats.org/officeDocument/2006/relationships/slide" Target="/ppt/slides/slide2.xml" Id="Rcbf6bc966b8a44a4" /><Relationship Type="http://schemas.openxmlformats.org/officeDocument/2006/relationships/slide" Target="/ppt/slides/slide3.xml" Id="Re0b3e90a1ab64101" /><Relationship Type="http://schemas.openxmlformats.org/officeDocument/2006/relationships/slide" Target="/ppt/slides/slide4.xml" Id="R129545a2efb040cf" /><Relationship Type="http://schemas.openxmlformats.org/officeDocument/2006/relationships/slide" Target="/ppt/slides/slide5.xml" Id="R6b79f4bcfadd4c39" /><Relationship Type="http://schemas.openxmlformats.org/officeDocument/2006/relationships/slide" Target="/ppt/slides/slide6.xml" Id="R1d3fabbf7e5b43a0" /><Relationship Type="http://schemas.openxmlformats.org/officeDocument/2006/relationships/slide" Target="/ppt/slides/slide7.xml" Id="R7255e020f9f6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77704715e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684c7c6c24050" /><Relationship Type="http://schemas.openxmlformats.org/officeDocument/2006/relationships/theme" Target="/ppt/slideMasters/theme/theme1.xml" Id="R31c9b389bdea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684c7c6c2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82454409241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b09a2a93c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2a77ca6b46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e812f1c89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ddc379ba8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ff606aaa047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3ef223e7742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FONDSFORMIDLING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41 044 815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223 472 817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260 468 316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