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97475d233d345c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e62bec035814bdb"/>
  </p:sldMasterIdLst>
  <p:sldIdLst>
    <p:sldId xmlns:r="http://schemas.openxmlformats.org/officeDocument/2006/relationships" id="256" r:id="Rd4ccdbfa3f4d4c2e"/>
    <p:sldId xmlns:r="http://schemas.openxmlformats.org/officeDocument/2006/relationships" id="257" r:id="Re4564b926c994879"/>
    <p:sldId xmlns:r="http://schemas.openxmlformats.org/officeDocument/2006/relationships" id="258" r:id="R9be59d182c7c41cb"/>
    <p:sldId xmlns:r="http://schemas.openxmlformats.org/officeDocument/2006/relationships" id="259" r:id="Rec4f175fe5dc423b"/>
    <p:sldId xmlns:r="http://schemas.openxmlformats.org/officeDocument/2006/relationships" id="260" r:id="R2ebed4f62e90428a"/>
    <p:sldId xmlns:r="http://schemas.openxmlformats.org/officeDocument/2006/relationships" id="261" r:id="R82e13525f95544ff"/>
    <p:sldId xmlns:r="http://schemas.openxmlformats.org/officeDocument/2006/relationships" id="262" r:id="Rb7dedc0ed2d64f6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62bec035814bdb" /><Relationship Type="http://schemas.openxmlformats.org/officeDocument/2006/relationships/slide" Target="/ppt/slides/slide1.xml" Id="Rd4ccdbfa3f4d4c2e" /><Relationship Type="http://schemas.openxmlformats.org/officeDocument/2006/relationships/slide" Target="/ppt/slides/slide2.xml" Id="Re4564b926c994879" /><Relationship Type="http://schemas.openxmlformats.org/officeDocument/2006/relationships/slide" Target="/ppt/slides/slide3.xml" Id="R9be59d182c7c41cb" /><Relationship Type="http://schemas.openxmlformats.org/officeDocument/2006/relationships/slide" Target="/ppt/slides/slide4.xml" Id="Rec4f175fe5dc423b" /><Relationship Type="http://schemas.openxmlformats.org/officeDocument/2006/relationships/slide" Target="/ppt/slides/slide5.xml" Id="R2ebed4f62e90428a" /><Relationship Type="http://schemas.openxmlformats.org/officeDocument/2006/relationships/slide" Target="/ppt/slides/slide6.xml" Id="R82e13525f95544ff" /><Relationship Type="http://schemas.openxmlformats.org/officeDocument/2006/relationships/slide" Target="/ppt/slides/slide7.xml" Id="Rb7dedc0ed2d64f6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916399c6c0447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88c8ef324d4209" /><Relationship Type="http://schemas.openxmlformats.org/officeDocument/2006/relationships/theme" Target="/ppt/slideMasters/theme/theme1.xml" Id="R31ebe8ca2dee42f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588c8ef324d420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84045848e5463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eaef729b9e4bc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9b60757275455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e098b3742a4df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a0ffe2287b452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76ac5f5d7a4d3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39aa872803407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RAMHYLLA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RAMHYLLA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RAMHYLLA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RAMHYLLA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RAMHYLLA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RAMHYLLA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23 377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−2 152 994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13 083 222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15 772 389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RAMHYLLA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TORBJØRN GLADSØ  –  77,0 %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EIVIND VOLDSETH GLADSØ  –  23,0 %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RAMHYLLA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Maries gate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0368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975 779 351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RAMHYLLA INVEST AS</a:t>
            </a:r>
          </a:p>
        </p:txBody>
      </p:sp>
    </p:spTree>
  </p:cSld>
  <p:clrMapOvr>
    <a:masterClrMapping xmlns:a="http://schemas.openxmlformats.org/drawingml/2006/main"/>
  </p:clrMapOvr>
</p:sld>
</file>