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6b140d4dc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859d55a8a483d"/>
  </p:sldMasterIdLst>
  <p:sldIdLst>
    <p:sldId xmlns:r="http://schemas.openxmlformats.org/officeDocument/2006/relationships" id="256" r:id="Re7041d62495f4ff3"/>
    <p:sldId xmlns:r="http://schemas.openxmlformats.org/officeDocument/2006/relationships" id="257" r:id="R98db432ffb244cc2"/>
    <p:sldId xmlns:r="http://schemas.openxmlformats.org/officeDocument/2006/relationships" id="258" r:id="R101fa03b19fe43b7"/>
    <p:sldId xmlns:r="http://schemas.openxmlformats.org/officeDocument/2006/relationships" id="259" r:id="R8037373bcacf4bf6"/>
    <p:sldId xmlns:r="http://schemas.openxmlformats.org/officeDocument/2006/relationships" id="260" r:id="R8540c40f2c37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859d55a8a483d" /><Relationship Type="http://schemas.openxmlformats.org/officeDocument/2006/relationships/slide" Target="/ppt/slides/slide1.xml" Id="Re7041d62495f4ff3" /><Relationship Type="http://schemas.openxmlformats.org/officeDocument/2006/relationships/slide" Target="/ppt/slides/slide2.xml" Id="R98db432ffb244cc2" /><Relationship Type="http://schemas.openxmlformats.org/officeDocument/2006/relationships/slide" Target="/ppt/slides/slide3.xml" Id="R101fa03b19fe43b7" /><Relationship Type="http://schemas.openxmlformats.org/officeDocument/2006/relationships/slide" Target="/ppt/slides/slide4.xml" Id="R8037373bcacf4bf6" /><Relationship Type="http://schemas.openxmlformats.org/officeDocument/2006/relationships/slide" Target="/ppt/slides/slide5.xml" Id="R8540c40f2c37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b603426ed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38c60c774f21" /><Relationship Type="http://schemas.openxmlformats.org/officeDocument/2006/relationships/theme" Target="/ppt/slideMasters/theme/theme1.xml" Id="R2d37efddd101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d38c60c77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e386f4c4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cd976cfe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6a4cbe36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d83e89db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573421d7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