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c0bf98310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1dd3c6e7240f1"/>
  </p:sldMasterIdLst>
  <p:sldIdLst>
    <p:sldId xmlns:r="http://schemas.openxmlformats.org/officeDocument/2006/relationships" id="256" r:id="R9587df2684a949b2"/>
    <p:sldId xmlns:r="http://schemas.openxmlformats.org/officeDocument/2006/relationships" id="257" r:id="R82c7a28af58e485d"/>
    <p:sldId xmlns:r="http://schemas.openxmlformats.org/officeDocument/2006/relationships" id="258" r:id="R04339dfe7a8b4cea"/>
    <p:sldId xmlns:r="http://schemas.openxmlformats.org/officeDocument/2006/relationships" id="259" r:id="Rc83782bf4ed2470a"/>
    <p:sldId xmlns:r="http://schemas.openxmlformats.org/officeDocument/2006/relationships" id="260" r:id="Rf62b2075590a47cb"/>
    <p:sldId xmlns:r="http://schemas.openxmlformats.org/officeDocument/2006/relationships" id="261" r:id="Rd9360a8a9494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1dd3c6e7240f1" /><Relationship Type="http://schemas.openxmlformats.org/officeDocument/2006/relationships/slide" Target="/ppt/slides/slide1.xml" Id="R9587df2684a949b2" /><Relationship Type="http://schemas.openxmlformats.org/officeDocument/2006/relationships/slide" Target="/ppt/slides/slide2.xml" Id="R82c7a28af58e485d" /><Relationship Type="http://schemas.openxmlformats.org/officeDocument/2006/relationships/slide" Target="/ppt/slides/slide3.xml" Id="R04339dfe7a8b4cea" /><Relationship Type="http://schemas.openxmlformats.org/officeDocument/2006/relationships/slide" Target="/ppt/slides/slide4.xml" Id="Rc83782bf4ed2470a" /><Relationship Type="http://schemas.openxmlformats.org/officeDocument/2006/relationships/slide" Target="/ppt/slides/slide5.xml" Id="Rf62b2075590a47cb" /><Relationship Type="http://schemas.openxmlformats.org/officeDocument/2006/relationships/slide" Target="/ppt/slides/slide6.xml" Id="Rd9360a8a9494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b994b0b9f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5462575a41f0" /><Relationship Type="http://schemas.openxmlformats.org/officeDocument/2006/relationships/theme" Target="/ppt/slideMasters/theme/theme1.xml" Id="R99e7402b954f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75462575a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5614e5704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d6cb504d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57f93bbe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62395b90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935573cb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e856c2f1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