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7e758369ce4c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f70cac80b641ad"/>
  </p:sldMasterIdLst>
  <p:sldIdLst>
    <p:sldId xmlns:r="http://schemas.openxmlformats.org/officeDocument/2006/relationships" id="256" r:id="Rdbcfbf19f06a44e7"/>
    <p:sldId xmlns:r="http://schemas.openxmlformats.org/officeDocument/2006/relationships" id="257" r:id="Rd0973d46dd454025"/>
    <p:sldId xmlns:r="http://schemas.openxmlformats.org/officeDocument/2006/relationships" id="258" r:id="Ref5a2ce5536c4860"/>
    <p:sldId xmlns:r="http://schemas.openxmlformats.org/officeDocument/2006/relationships" id="259" r:id="Rbc2624e46ca34436"/>
    <p:sldId xmlns:r="http://schemas.openxmlformats.org/officeDocument/2006/relationships" id="260" r:id="R344bd5c1ce3947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f70cac80b641ad" /><Relationship Type="http://schemas.openxmlformats.org/officeDocument/2006/relationships/slide" Target="/ppt/slides/slide1.xml" Id="Rdbcfbf19f06a44e7" /><Relationship Type="http://schemas.openxmlformats.org/officeDocument/2006/relationships/slide" Target="/ppt/slides/slide2.xml" Id="Rd0973d46dd454025" /><Relationship Type="http://schemas.openxmlformats.org/officeDocument/2006/relationships/slide" Target="/ppt/slides/slide3.xml" Id="Ref5a2ce5536c4860" /><Relationship Type="http://schemas.openxmlformats.org/officeDocument/2006/relationships/slide" Target="/ppt/slides/slide4.xml" Id="Rbc2624e46ca34436" /><Relationship Type="http://schemas.openxmlformats.org/officeDocument/2006/relationships/slide" Target="/ppt/slides/slide5.xml" Id="R344bd5c1ce3947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f6fb8086ab43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66e0bff5d4a44" /><Relationship Type="http://schemas.openxmlformats.org/officeDocument/2006/relationships/theme" Target="/ppt/slideMasters/theme/theme1.xml" Id="R564a853a7e954a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866e0bff5d4a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81e9a715e42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2199e8d1846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3532f5a324e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09b3b54334a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de13d36e645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 HISTORIELAG ble etablert [år] og holder til i Sundebru.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Kristen Strat, Verksveien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975 427 633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