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0847c9875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704bc55164fe7"/>
  </p:sldMasterIdLst>
  <p:sldIdLst>
    <p:sldId xmlns:r="http://schemas.openxmlformats.org/officeDocument/2006/relationships" id="256" r:id="R5a8c46feb15e4346"/>
    <p:sldId xmlns:r="http://schemas.openxmlformats.org/officeDocument/2006/relationships" id="257" r:id="R6cce096c5f904edd"/>
    <p:sldId xmlns:r="http://schemas.openxmlformats.org/officeDocument/2006/relationships" id="258" r:id="R0cea467d28a64387"/>
    <p:sldId xmlns:r="http://schemas.openxmlformats.org/officeDocument/2006/relationships" id="259" r:id="R5ecebf9010b7446a"/>
    <p:sldId xmlns:r="http://schemas.openxmlformats.org/officeDocument/2006/relationships" id="260" r:id="R15340c5d54e94bde"/>
    <p:sldId xmlns:r="http://schemas.openxmlformats.org/officeDocument/2006/relationships" id="261" r:id="Rdede6c78d76e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704bc55164fe7" /><Relationship Type="http://schemas.openxmlformats.org/officeDocument/2006/relationships/slide" Target="/ppt/slides/slide1.xml" Id="R5a8c46feb15e4346" /><Relationship Type="http://schemas.openxmlformats.org/officeDocument/2006/relationships/slide" Target="/ppt/slides/slide2.xml" Id="R6cce096c5f904edd" /><Relationship Type="http://schemas.openxmlformats.org/officeDocument/2006/relationships/slide" Target="/ppt/slides/slide3.xml" Id="R0cea467d28a64387" /><Relationship Type="http://schemas.openxmlformats.org/officeDocument/2006/relationships/slide" Target="/ppt/slides/slide4.xml" Id="R5ecebf9010b7446a" /><Relationship Type="http://schemas.openxmlformats.org/officeDocument/2006/relationships/slide" Target="/ppt/slides/slide5.xml" Id="R15340c5d54e94bde" /><Relationship Type="http://schemas.openxmlformats.org/officeDocument/2006/relationships/slide" Target="/ppt/slides/slide6.xml" Id="Rdede6c78d76e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d688f3d25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2befc0289410c" /><Relationship Type="http://schemas.openxmlformats.org/officeDocument/2006/relationships/theme" Target="/ppt/slideMasters/theme/theme1.xml" Id="R5a3a3490a9db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2befc0289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bd6f2caea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744ae3206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da400a38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7ad78fabe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611abe35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f3918130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