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60540fa9284e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539d8256054128"/>
  </p:sldMasterIdLst>
  <p:sldIdLst>
    <p:sldId xmlns:r="http://schemas.openxmlformats.org/officeDocument/2006/relationships" id="256" r:id="R29eae8dd57e74d70"/>
    <p:sldId xmlns:r="http://schemas.openxmlformats.org/officeDocument/2006/relationships" id="257" r:id="R5ed6c8cc5ddd4241"/>
    <p:sldId xmlns:r="http://schemas.openxmlformats.org/officeDocument/2006/relationships" id="258" r:id="R70d1f1bfe13847ff"/>
    <p:sldId xmlns:r="http://schemas.openxmlformats.org/officeDocument/2006/relationships" id="259" r:id="R9bc0da6f95ef4b87"/>
    <p:sldId xmlns:r="http://schemas.openxmlformats.org/officeDocument/2006/relationships" id="260" r:id="R4b3e334140b44dd6"/>
    <p:sldId xmlns:r="http://schemas.openxmlformats.org/officeDocument/2006/relationships" id="261" r:id="R286038a1734143b2"/>
    <p:sldId xmlns:r="http://schemas.openxmlformats.org/officeDocument/2006/relationships" id="262" r:id="R4a2a6867990842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539d8256054128" /><Relationship Type="http://schemas.openxmlformats.org/officeDocument/2006/relationships/slide" Target="/ppt/slides/slide1.xml" Id="R29eae8dd57e74d70" /><Relationship Type="http://schemas.openxmlformats.org/officeDocument/2006/relationships/slide" Target="/ppt/slides/slide2.xml" Id="R5ed6c8cc5ddd4241" /><Relationship Type="http://schemas.openxmlformats.org/officeDocument/2006/relationships/slide" Target="/ppt/slides/slide3.xml" Id="R70d1f1bfe13847ff" /><Relationship Type="http://schemas.openxmlformats.org/officeDocument/2006/relationships/slide" Target="/ppt/slides/slide4.xml" Id="R9bc0da6f95ef4b87" /><Relationship Type="http://schemas.openxmlformats.org/officeDocument/2006/relationships/slide" Target="/ppt/slides/slide5.xml" Id="R4b3e334140b44dd6" /><Relationship Type="http://schemas.openxmlformats.org/officeDocument/2006/relationships/slide" Target="/ppt/slides/slide6.xml" Id="R286038a1734143b2" /><Relationship Type="http://schemas.openxmlformats.org/officeDocument/2006/relationships/slide" Target="/ppt/slides/slide7.xml" Id="R4a2a6867990842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37524907c645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49c137247445c" /><Relationship Type="http://schemas.openxmlformats.org/officeDocument/2006/relationships/theme" Target="/ppt/slideMasters/theme/theme1.xml" Id="R929583c4be2648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e49c13724744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ccb8d565a4f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27f5d2efa4f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eb776eec94e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b4c5c9f2a4e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de4804eac40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10e24171b4a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7ecc281ba4e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HEDALM ANEBYHUS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HEDALM ANEBYHUS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HEDALM ANEBYHUS AS ble etablert [år] og holder til i Ilseng.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HEDALM ANEBYHUS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HEDALM ANEBYHUS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HEDALM ANEBYHUS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64 165 797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−10 825 243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−12 977 056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−8 941 572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64 330 293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HEDALM ANEBYHUS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HEDALM ANEBYHUS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HEDALM ANEBYHUS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Linjevegen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2344 Ilseng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975 384 365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HEDALM ANEBYHUS AS</a:t>
            </a:r>
          </a:p>
        </p:txBody>
      </p:sp>
    </p:spTree>
  </p:cSld>
  <p:clrMapOvr>
    <a:masterClrMapping xmlns:a="http://schemas.openxmlformats.org/drawingml/2006/main"/>
  </p:clrMapOvr>
</p:sld>
</file>