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d981a5280246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afe929025d4862"/>
  </p:sldMasterIdLst>
  <p:sldIdLst>
    <p:sldId xmlns:r="http://schemas.openxmlformats.org/officeDocument/2006/relationships" id="256" r:id="R11d6f9b89216455b"/>
    <p:sldId xmlns:r="http://schemas.openxmlformats.org/officeDocument/2006/relationships" id="257" r:id="R4b4ea8c8876847a1"/>
    <p:sldId xmlns:r="http://schemas.openxmlformats.org/officeDocument/2006/relationships" id="258" r:id="Rb755699ac6d94400"/>
    <p:sldId xmlns:r="http://schemas.openxmlformats.org/officeDocument/2006/relationships" id="259" r:id="Rb6cc68e890664d31"/>
    <p:sldId xmlns:r="http://schemas.openxmlformats.org/officeDocument/2006/relationships" id="260" r:id="R8a24c12e649b4d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fe929025d4862" /><Relationship Type="http://schemas.openxmlformats.org/officeDocument/2006/relationships/slide" Target="/ppt/slides/slide1.xml" Id="R11d6f9b89216455b" /><Relationship Type="http://schemas.openxmlformats.org/officeDocument/2006/relationships/slide" Target="/ppt/slides/slide2.xml" Id="R4b4ea8c8876847a1" /><Relationship Type="http://schemas.openxmlformats.org/officeDocument/2006/relationships/slide" Target="/ppt/slides/slide3.xml" Id="Rb755699ac6d94400" /><Relationship Type="http://schemas.openxmlformats.org/officeDocument/2006/relationships/slide" Target="/ppt/slides/slide4.xml" Id="Rb6cc68e890664d31" /><Relationship Type="http://schemas.openxmlformats.org/officeDocument/2006/relationships/slide" Target="/ppt/slides/slide5.xml" Id="R8a24c12e649b4d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c8e494cf644a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1267bc5e04e88" /><Relationship Type="http://schemas.openxmlformats.org/officeDocument/2006/relationships/theme" Target="/ppt/slideMasters/theme/theme1.xml" Id="R777fcc34287c4a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1267bc5e04e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67eb86b30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c6134a42a4d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7cc4f0740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6fb143b824c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b72e8bc5d46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BYGGPARTNER STIG HAVNES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BYGGPARTNER STIG HAVNES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byggpartner@altiboxmail.no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975 378 845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BYGGPARTNER STIG HAVNES</a:t>
            </a:r>
          </a:p>
        </p:txBody>
      </p:sp>
    </p:spTree>
  </p:cSld>
  <p:clrMapOvr>
    <a:masterClrMapping xmlns:a="http://schemas.openxmlformats.org/drawingml/2006/main"/>
  </p:clrMapOvr>
</p:sld>
</file>