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c9453aefb440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cbdb5340ac4a58"/>
  </p:sldMasterIdLst>
  <p:sldIdLst>
    <p:sldId xmlns:r="http://schemas.openxmlformats.org/officeDocument/2006/relationships" id="256" r:id="Rdd4bfea7ba414f0e"/>
    <p:sldId xmlns:r="http://schemas.openxmlformats.org/officeDocument/2006/relationships" id="257" r:id="Rb2546b72f0cc439d"/>
    <p:sldId xmlns:r="http://schemas.openxmlformats.org/officeDocument/2006/relationships" id="258" r:id="R678fb59592254cea"/>
    <p:sldId xmlns:r="http://schemas.openxmlformats.org/officeDocument/2006/relationships" id="259" r:id="R1c3b13a9779a4dcb"/>
    <p:sldId xmlns:r="http://schemas.openxmlformats.org/officeDocument/2006/relationships" id="260" r:id="R549593050dbe49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cbdb5340ac4a58" /><Relationship Type="http://schemas.openxmlformats.org/officeDocument/2006/relationships/slide" Target="/ppt/slides/slide1.xml" Id="Rdd4bfea7ba414f0e" /><Relationship Type="http://schemas.openxmlformats.org/officeDocument/2006/relationships/slide" Target="/ppt/slides/slide2.xml" Id="Rb2546b72f0cc439d" /><Relationship Type="http://schemas.openxmlformats.org/officeDocument/2006/relationships/slide" Target="/ppt/slides/slide3.xml" Id="R678fb59592254cea" /><Relationship Type="http://schemas.openxmlformats.org/officeDocument/2006/relationships/slide" Target="/ppt/slides/slide4.xml" Id="R1c3b13a9779a4dcb" /><Relationship Type="http://schemas.openxmlformats.org/officeDocument/2006/relationships/slide" Target="/ppt/slides/slide5.xml" Id="R549593050dbe49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871bf364ee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a0c085436348f3" /><Relationship Type="http://schemas.openxmlformats.org/officeDocument/2006/relationships/theme" Target="/ppt/slideMasters/theme/theme1.xml" Id="Rb301cfa168e9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a0c085436348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22bf98bff4e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81464bf8244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6a45cdb8e4b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bb731480f4a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b3ad18f6c4f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KAFE GLUTEN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KAFE GLUTEN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975 371 549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KAFE GLUTEN AS</a:t>
            </a:r>
          </a:p>
        </p:txBody>
      </p:sp>
    </p:spTree>
  </p:cSld>
  <p:clrMapOvr>
    <a:masterClrMapping xmlns:a="http://schemas.openxmlformats.org/drawingml/2006/main"/>
  </p:clrMapOvr>
</p:sld>
</file>