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c6a89c77d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448e44dc8420b"/>
  </p:sldMasterIdLst>
  <p:sldIdLst>
    <p:sldId xmlns:r="http://schemas.openxmlformats.org/officeDocument/2006/relationships" id="256" r:id="R05968495704a4619"/>
    <p:sldId xmlns:r="http://schemas.openxmlformats.org/officeDocument/2006/relationships" id="257" r:id="R4e9432bf2ad24d6f"/>
    <p:sldId xmlns:r="http://schemas.openxmlformats.org/officeDocument/2006/relationships" id="258" r:id="R7e3655d06e844ef2"/>
    <p:sldId xmlns:r="http://schemas.openxmlformats.org/officeDocument/2006/relationships" id="259" r:id="R5ad2aa978d454bae"/>
    <p:sldId xmlns:r="http://schemas.openxmlformats.org/officeDocument/2006/relationships" id="260" r:id="R0668aa11c4684233"/>
    <p:sldId xmlns:r="http://schemas.openxmlformats.org/officeDocument/2006/relationships" id="261" r:id="Rebc206d6bd32455c"/>
    <p:sldId xmlns:r="http://schemas.openxmlformats.org/officeDocument/2006/relationships" id="262" r:id="R05de56a0fc8f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448e44dc8420b" /><Relationship Type="http://schemas.openxmlformats.org/officeDocument/2006/relationships/slide" Target="/ppt/slides/slide1.xml" Id="R05968495704a4619" /><Relationship Type="http://schemas.openxmlformats.org/officeDocument/2006/relationships/slide" Target="/ppt/slides/slide2.xml" Id="R4e9432bf2ad24d6f" /><Relationship Type="http://schemas.openxmlformats.org/officeDocument/2006/relationships/slide" Target="/ppt/slides/slide3.xml" Id="R7e3655d06e844ef2" /><Relationship Type="http://schemas.openxmlformats.org/officeDocument/2006/relationships/slide" Target="/ppt/slides/slide4.xml" Id="R5ad2aa978d454bae" /><Relationship Type="http://schemas.openxmlformats.org/officeDocument/2006/relationships/slide" Target="/ppt/slides/slide5.xml" Id="R0668aa11c4684233" /><Relationship Type="http://schemas.openxmlformats.org/officeDocument/2006/relationships/slide" Target="/ppt/slides/slide6.xml" Id="Rebc206d6bd32455c" /><Relationship Type="http://schemas.openxmlformats.org/officeDocument/2006/relationships/slide" Target="/ppt/slides/slide7.xml" Id="R05de56a0fc8f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dfb582e24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f75121b62430d" /><Relationship Type="http://schemas.openxmlformats.org/officeDocument/2006/relationships/theme" Target="/ppt/slideMasters/theme/theme1.xml" Id="R166b87fe14d04f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0f75121b62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2c0366e0b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de3e5a135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4dd27a7b1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f9361d27340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fdf56acc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cf86063a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8a67c527a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SIMEN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 OLE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