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98c9c44c1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f765512834ab0"/>
  </p:sldMasterIdLst>
  <p:sldIdLst>
    <p:sldId xmlns:r="http://schemas.openxmlformats.org/officeDocument/2006/relationships" id="256" r:id="R877a726a292d4b73"/>
    <p:sldId xmlns:r="http://schemas.openxmlformats.org/officeDocument/2006/relationships" id="257" r:id="Rfec6ffa81a5845b4"/>
    <p:sldId xmlns:r="http://schemas.openxmlformats.org/officeDocument/2006/relationships" id="258" r:id="R08e42e05ce88417f"/>
    <p:sldId xmlns:r="http://schemas.openxmlformats.org/officeDocument/2006/relationships" id="259" r:id="R7c38961f4b4844eb"/>
    <p:sldId xmlns:r="http://schemas.openxmlformats.org/officeDocument/2006/relationships" id="260" r:id="R83874d5cbcac46cd"/>
    <p:sldId xmlns:r="http://schemas.openxmlformats.org/officeDocument/2006/relationships" id="261" r:id="Rc01b24e74b2f4c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f765512834ab0" /><Relationship Type="http://schemas.openxmlformats.org/officeDocument/2006/relationships/slide" Target="/ppt/slides/slide1.xml" Id="R877a726a292d4b73" /><Relationship Type="http://schemas.openxmlformats.org/officeDocument/2006/relationships/slide" Target="/ppt/slides/slide2.xml" Id="Rfec6ffa81a5845b4" /><Relationship Type="http://schemas.openxmlformats.org/officeDocument/2006/relationships/slide" Target="/ppt/slides/slide3.xml" Id="R08e42e05ce88417f" /><Relationship Type="http://schemas.openxmlformats.org/officeDocument/2006/relationships/slide" Target="/ppt/slides/slide4.xml" Id="R7c38961f4b4844eb" /><Relationship Type="http://schemas.openxmlformats.org/officeDocument/2006/relationships/slide" Target="/ppt/slides/slide5.xml" Id="R83874d5cbcac46cd" /><Relationship Type="http://schemas.openxmlformats.org/officeDocument/2006/relationships/slide" Target="/ppt/slides/slide6.xml" Id="Rc01b24e74b2f4c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e4a183b86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5436a81ea4ad7" /><Relationship Type="http://schemas.openxmlformats.org/officeDocument/2006/relationships/theme" Target="/ppt/slideMasters/theme/theme1.xml" Id="Rf0201d74c9ea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5436a81ea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8f8479147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e34d8e0ac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453877966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c904353b7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9e758a1f8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768bbdfb4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