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f66fbac08d4e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c73651dab34a51"/>
  </p:sldMasterIdLst>
  <p:sldIdLst>
    <p:sldId xmlns:r="http://schemas.openxmlformats.org/officeDocument/2006/relationships" id="256" r:id="Rf45ac7f126654c15"/>
    <p:sldId xmlns:r="http://schemas.openxmlformats.org/officeDocument/2006/relationships" id="257" r:id="Rd02fb9ce3de2431c"/>
    <p:sldId xmlns:r="http://schemas.openxmlformats.org/officeDocument/2006/relationships" id="258" r:id="R6df0a9c6b1f8495b"/>
    <p:sldId xmlns:r="http://schemas.openxmlformats.org/officeDocument/2006/relationships" id="259" r:id="R1fa9753000334212"/>
    <p:sldId xmlns:r="http://schemas.openxmlformats.org/officeDocument/2006/relationships" id="260" r:id="R8ff7bfa90b1c467a"/>
    <p:sldId xmlns:r="http://schemas.openxmlformats.org/officeDocument/2006/relationships" id="261" r:id="R4acc95bc94f74e91"/>
    <p:sldId xmlns:r="http://schemas.openxmlformats.org/officeDocument/2006/relationships" id="262" r:id="R13cc450777d34c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73651dab34a51" /><Relationship Type="http://schemas.openxmlformats.org/officeDocument/2006/relationships/slide" Target="/ppt/slides/slide1.xml" Id="Rf45ac7f126654c15" /><Relationship Type="http://schemas.openxmlformats.org/officeDocument/2006/relationships/slide" Target="/ppt/slides/slide2.xml" Id="Rd02fb9ce3de2431c" /><Relationship Type="http://schemas.openxmlformats.org/officeDocument/2006/relationships/slide" Target="/ppt/slides/slide3.xml" Id="R6df0a9c6b1f8495b" /><Relationship Type="http://schemas.openxmlformats.org/officeDocument/2006/relationships/slide" Target="/ppt/slides/slide4.xml" Id="R1fa9753000334212" /><Relationship Type="http://schemas.openxmlformats.org/officeDocument/2006/relationships/slide" Target="/ppt/slides/slide5.xml" Id="R8ff7bfa90b1c467a" /><Relationship Type="http://schemas.openxmlformats.org/officeDocument/2006/relationships/slide" Target="/ppt/slides/slide6.xml" Id="R4acc95bc94f74e91" /><Relationship Type="http://schemas.openxmlformats.org/officeDocument/2006/relationships/slide" Target="/ppt/slides/slide7.xml" Id="R13cc450777d34c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15a31a6e14c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17212fd834d91" /><Relationship Type="http://schemas.openxmlformats.org/officeDocument/2006/relationships/theme" Target="/ppt/slideMasters/theme/theme1.xml" Id="R7643ee6c0ca644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b17212fd834d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5dcba8ee74c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1b80a1b5e41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5bb1657ea49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d1678c48b4b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66437ccc643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e6773cf3449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5a54147564b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−2 510 041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12 420 234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273 638 384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285 536 141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DEAM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NOAM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HEIDI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ROGER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HEIDI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ROGER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post@malme.as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www.malme.as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975 360 687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