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e3b13b409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10b2e7c9044b9"/>
  </p:sldMasterIdLst>
  <p:sldIdLst>
    <p:sldId xmlns:r="http://schemas.openxmlformats.org/officeDocument/2006/relationships" id="256" r:id="R908d0530558a45be"/>
    <p:sldId xmlns:r="http://schemas.openxmlformats.org/officeDocument/2006/relationships" id="257" r:id="R9418010c82714010"/>
    <p:sldId xmlns:r="http://schemas.openxmlformats.org/officeDocument/2006/relationships" id="258" r:id="Re57b463fa62d4462"/>
    <p:sldId xmlns:r="http://schemas.openxmlformats.org/officeDocument/2006/relationships" id="259" r:id="Rd3f590dda851412a"/>
    <p:sldId xmlns:r="http://schemas.openxmlformats.org/officeDocument/2006/relationships" id="260" r:id="Rc9c0d9b089f7464f"/>
    <p:sldId xmlns:r="http://schemas.openxmlformats.org/officeDocument/2006/relationships" id="261" r:id="R5c06e3532697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10b2e7c9044b9" /><Relationship Type="http://schemas.openxmlformats.org/officeDocument/2006/relationships/slide" Target="/ppt/slides/slide1.xml" Id="R908d0530558a45be" /><Relationship Type="http://schemas.openxmlformats.org/officeDocument/2006/relationships/slide" Target="/ppt/slides/slide2.xml" Id="R9418010c82714010" /><Relationship Type="http://schemas.openxmlformats.org/officeDocument/2006/relationships/slide" Target="/ppt/slides/slide3.xml" Id="Re57b463fa62d4462" /><Relationship Type="http://schemas.openxmlformats.org/officeDocument/2006/relationships/slide" Target="/ppt/slides/slide4.xml" Id="Rd3f590dda851412a" /><Relationship Type="http://schemas.openxmlformats.org/officeDocument/2006/relationships/slide" Target="/ppt/slides/slide5.xml" Id="Rc9c0d9b089f7464f" /><Relationship Type="http://schemas.openxmlformats.org/officeDocument/2006/relationships/slide" Target="/ppt/slides/slide6.xml" Id="R5c06e3532697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fb00e1867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251e126a42a4" /><Relationship Type="http://schemas.openxmlformats.org/officeDocument/2006/relationships/theme" Target="/ppt/slideMasters/theme/theme1.xml" Id="R314c7700dbfc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8251e126a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704c81a8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273ab32c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99437f99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5027385f3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2fec68e3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b5ce8ed0f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