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6ef8d9bd4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9b56a51cf48db"/>
  </p:sldMasterIdLst>
  <p:sldIdLst>
    <p:sldId xmlns:r="http://schemas.openxmlformats.org/officeDocument/2006/relationships" id="256" r:id="Rf8226a0a58c94331"/>
    <p:sldId xmlns:r="http://schemas.openxmlformats.org/officeDocument/2006/relationships" id="257" r:id="R7d243f8ff9084e9d"/>
    <p:sldId xmlns:r="http://schemas.openxmlformats.org/officeDocument/2006/relationships" id="258" r:id="Rd4dc2ac8e0a64400"/>
    <p:sldId xmlns:r="http://schemas.openxmlformats.org/officeDocument/2006/relationships" id="259" r:id="R5a55c952703c410a"/>
    <p:sldId xmlns:r="http://schemas.openxmlformats.org/officeDocument/2006/relationships" id="260" r:id="Rf8d0838a77534c53"/>
    <p:sldId xmlns:r="http://schemas.openxmlformats.org/officeDocument/2006/relationships" id="261" r:id="Rfdf8a1ea3a334e0a"/>
    <p:sldId xmlns:r="http://schemas.openxmlformats.org/officeDocument/2006/relationships" id="262" r:id="Rf3fd913eca58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9b56a51cf48db" /><Relationship Type="http://schemas.openxmlformats.org/officeDocument/2006/relationships/slide" Target="/ppt/slides/slide1.xml" Id="Rf8226a0a58c94331" /><Relationship Type="http://schemas.openxmlformats.org/officeDocument/2006/relationships/slide" Target="/ppt/slides/slide2.xml" Id="R7d243f8ff9084e9d" /><Relationship Type="http://schemas.openxmlformats.org/officeDocument/2006/relationships/slide" Target="/ppt/slides/slide3.xml" Id="Rd4dc2ac8e0a64400" /><Relationship Type="http://schemas.openxmlformats.org/officeDocument/2006/relationships/slide" Target="/ppt/slides/slide4.xml" Id="R5a55c952703c410a" /><Relationship Type="http://schemas.openxmlformats.org/officeDocument/2006/relationships/slide" Target="/ppt/slides/slide5.xml" Id="Rf8d0838a77534c53" /><Relationship Type="http://schemas.openxmlformats.org/officeDocument/2006/relationships/slide" Target="/ppt/slides/slide6.xml" Id="Rfdf8a1ea3a334e0a" /><Relationship Type="http://schemas.openxmlformats.org/officeDocument/2006/relationships/slide" Target="/ppt/slides/slide7.xml" Id="Rf3fd913eca58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f94038a48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0a2176ca94a2d" /><Relationship Type="http://schemas.openxmlformats.org/officeDocument/2006/relationships/theme" Target="/ppt/slideMasters/theme/theme1.xml" Id="Rfd9f479aee7e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0a2176ca9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603951e26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996b45d8e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9431d6b1e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1a6b383bd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b8be4b5d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c842cee84b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95ce7d8f6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SØR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655 975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SØR AS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26 44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975 353 796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SØR AS</a:t>
            </a:r>
          </a:p>
        </p:txBody>
      </p:sp>
    </p:spTree>
  </p:cSld>
  <p:clrMapOvr>
    <a:masterClrMapping xmlns:a="http://schemas.openxmlformats.org/drawingml/2006/main"/>
  </p:clrMapOvr>
</p:sld>
</file>