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488ea9cbe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025851bdf4379"/>
  </p:sldMasterIdLst>
  <p:sldIdLst>
    <p:sldId xmlns:r="http://schemas.openxmlformats.org/officeDocument/2006/relationships" id="256" r:id="R56847755fa264569"/>
    <p:sldId xmlns:r="http://schemas.openxmlformats.org/officeDocument/2006/relationships" id="257" r:id="R61c81c0b9438448a"/>
    <p:sldId xmlns:r="http://schemas.openxmlformats.org/officeDocument/2006/relationships" id="258" r:id="R05df5580dd1b46e9"/>
    <p:sldId xmlns:r="http://schemas.openxmlformats.org/officeDocument/2006/relationships" id="259" r:id="Re41bfb43e6274fa0"/>
    <p:sldId xmlns:r="http://schemas.openxmlformats.org/officeDocument/2006/relationships" id="260" r:id="Rf371323b13f04eb2"/>
    <p:sldId xmlns:r="http://schemas.openxmlformats.org/officeDocument/2006/relationships" id="261" r:id="Rda29214c7b55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025851bdf4379" /><Relationship Type="http://schemas.openxmlformats.org/officeDocument/2006/relationships/slide" Target="/ppt/slides/slide1.xml" Id="R56847755fa264569" /><Relationship Type="http://schemas.openxmlformats.org/officeDocument/2006/relationships/slide" Target="/ppt/slides/slide2.xml" Id="R61c81c0b9438448a" /><Relationship Type="http://schemas.openxmlformats.org/officeDocument/2006/relationships/slide" Target="/ppt/slides/slide3.xml" Id="R05df5580dd1b46e9" /><Relationship Type="http://schemas.openxmlformats.org/officeDocument/2006/relationships/slide" Target="/ppt/slides/slide4.xml" Id="Re41bfb43e6274fa0" /><Relationship Type="http://schemas.openxmlformats.org/officeDocument/2006/relationships/slide" Target="/ppt/slides/slide5.xml" Id="Rf371323b13f04eb2" /><Relationship Type="http://schemas.openxmlformats.org/officeDocument/2006/relationships/slide" Target="/ppt/slides/slide6.xml" Id="Rda29214c7b55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898b8d482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469464134066" /><Relationship Type="http://schemas.openxmlformats.org/officeDocument/2006/relationships/theme" Target="/ppt/slideMasters/theme/theme1.xml" Id="Rf39e1bcb39ca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546946413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4192f678e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dbdc18f3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d4a36840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4521e809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fad3f504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121ca2cea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