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6accd6e0f243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520f6a48c34718"/>
  </p:sldMasterIdLst>
  <p:sldIdLst>
    <p:sldId xmlns:r="http://schemas.openxmlformats.org/officeDocument/2006/relationships" id="256" r:id="R3a8fec51c33e4184"/>
    <p:sldId xmlns:r="http://schemas.openxmlformats.org/officeDocument/2006/relationships" id="257" r:id="R27be0f5682dd4513"/>
    <p:sldId xmlns:r="http://schemas.openxmlformats.org/officeDocument/2006/relationships" id="258" r:id="R4c93bf2c61674172"/>
    <p:sldId xmlns:r="http://schemas.openxmlformats.org/officeDocument/2006/relationships" id="259" r:id="R33a0e3c3d5e34f7d"/>
    <p:sldId xmlns:r="http://schemas.openxmlformats.org/officeDocument/2006/relationships" id="260" r:id="R964630f29c4d43f6"/>
    <p:sldId xmlns:r="http://schemas.openxmlformats.org/officeDocument/2006/relationships" id="261" r:id="Rac8474a27c564268"/>
    <p:sldId xmlns:r="http://schemas.openxmlformats.org/officeDocument/2006/relationships" id="262" r:id="R04d7a4d26b9a43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520f6a48c34718" /><Relationship Type="http://schemas.openxmlformats.org/officeDocument/2006/relationships/slide" Target="/ppt/slides/slide1.xml" Id="R3a8fec51c33e4184" /><Relationship Type="http://schemas.openxmlformats.org/officeDocument/2006/relationships/slide" Target="/ppt/slides/slide2.xml" Id="R27be0f5682dd4513" /><Relationship Type="http://schemas.openxmlformats.org/officeDocument/2006/relationships/slide" Target="/ppt/slides/slide3.xml" Id="R4c93bf2c61674172" /><Relationship Type="http://schemas.openxmlformats.org/officeDocument/2006/relationships/slide" Target="/ppt/slides/slide4.xml" Id="R33a0e3c3d5e34f7d" /><Relationship Type="http://schemas.openxmlformats.org/officeDocument/2006/relationships/slide" Target="/ppt/slides/slide5.xml" Id="R964630f29c4d43f6" /><Relationship Type="http://schemas.openxmlformats.org/officeDocument/2006/relationships/slide" Target="/ppt/slides/slide6.xml" Id="Rac8474a27c564268" /><Relationship Type="http://schemas.openxmlformats.org/officeDocument/2006/relationships/slide" Target="/ppt/slides/slide7.xml" Id="R04d7a4d26b9a43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d42880b4c245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f64dad0544f75" /><Relationship Type="http://schemas.openxmlformats.org/officeDocument/2006/relationships/theme" Target="/ppt/slideMasters/theme/theme1.xml" Id="R9852d8fabcb04b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1f64dad0544f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2d8af99c646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c1f64ae624a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bafb1b89447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341baad584d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13817d5fe4f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6b6999ffb47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6ce19d8c946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PUMPØS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PUMPØS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−216 340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−786 112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9 053 159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10 433 105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MELLBYE SCHULTZ  –  82,2 %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ERIK SCHULTZ  –  17,8 %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Trosterudveien 23B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eschultz@online.no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975 333 418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