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91e5503d214c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868e9d1f314961"/>
  </p:sldMasterIdLst>
  <p:sldIdLst>
    <p:sldId xmlns:r="http://schemas.openxmlformats.org/officeDocument/2006/relationships" id="256" r:id="R5a6d237a268640e7"/>
    <p:sldId xmlns:r="http://schemas.openxmlformats.org/officeDocument/2006/relationships" id="257" r:id="Rc6a2c4c99e384ceb"/>
    <p:sldId xmlns:r="http://schemas.openxmlformats.org/officeDocument/2006/relationships" id="258" r:id="Rbe47d229272d4bc9"/>
    <p:sldId xmlns:r="http://schemas.openxmlformats.org/officeDocument/2006/relationships" id="259" r:id="R8bcfca0b06d94033"/>
    <p:sldId xmlns:r="http://schemas.openxmlformats.org/officeDocument/2006/relationships" id="260" r:id="Rfadbe2fba1f54075"/>
    <p:sldId xmlns:r="http://schemas.openxmlformats.org/officeDocument/2006/relationships" id="261" r:id="R1e8d6f6772d34d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868e9d1f314961" /><Relationship Type="http://schemas.openxmlformats.org/officeDocument/2006/relationships/slide" Target="/ppt/slides/slide1.xml" Id="R5a6d237a268640e7" /><Relationship Type="http://schemas.openxmlformats.org/officeDocument/2006/relationships/slide" Target="/ppt/slides/slide2.xml" Id="Rc6a2c4c99e384ceb" /><Relationship Type="http://schemas.openxmlformats.org/officeDocument/2006/relationships/slide" Target="/ppt/slides/slide3.xml" Id="Rbe47d229272d4bc9" /><Relationship Type="http://schemas.openxmlformats.org/officeDocument/2006/relationships/slide" Target="/ppt/slides/slide4.xml" Id="R8bcfca0b06d94033" /><Relationship Type="http://schemas.openxmlformats.org/officeDocument/2006/relationships/slide" Target="/ppt/slides/slide5.xml" Id="Rfadbe2fba1f54075" /><Relationship Type="http://schemas.openxmlformats.org/officeDocument/2006/relationships/slide" Target="/ppt/slides/slide6.xml" Id="R1e8d6f6772d34d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897718a85d46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648b7a2d24e54" /><Relationship Type="http://schemas.openxmlformats.org/officeDocument/2006/relationships/theme" Target="/ppt/slideMasters/theme/theme1.xml" Id="R7821a04b2e1a47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2648b7a2d24e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c553275a84c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aaafe1b3c4c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54830917045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e2d43c03d43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9d55fd56c42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3f69f8ba74c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PUMPØS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PUMPØS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PUMPØS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PUMPØS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PUMPØS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PUMPØS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Trosterudveien 23B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eschultz@online.no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975 333 418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PUMPØS AS</a:t>
            </a:r>
          </a:p>
        </p:txBody>
      </p:sp>
    </p:spTree>
  </p:cSld>
  <p:clrMapOvr>
    <a:masterClrMapping xmlns:a="http://schemas.openxmlformats.org/drawingml/2006/main"/>
  </p:clrMapOvr>
</p:sld>
</file>